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1" r:id="rId5"/>
    <p:sldId id="262" r:id="rId6"/>
    <p:sldId id="263" r:id="rId7"/>
    <p:sldId id="282" r:id="rId8"/>
    <p:sldId id="284" r:id="rId9"/>
    <p:sldId id="259" r:id="rId10"/>
    <p:sldId id="283" r:id="rId11"/>
    <p:sldId id="265" r:id="rId12"/>
    <p:sldId id="273" r:id="rId13"/>
    <p:sldId id="271" r:id="rId14"/>
    <p:sldId id="277" r:id="rId15"/>
    <p:sldId id="276" r:id="rId16"/>
    <p:sldId id="278" r:id="rId17"/>
    <p:sldId id="275" r:id="rId18"/>
    <p:sldId id="279" r:id="rId19"/>
    <p:sldId id="274" r:id="rId20"/>
    <p:sldId id="280" r:id="rId21"/>
    <p:sldId id="272" r:id="rId22"/>
    <p:sldId id="281" r:id="rId23"/>
    <p:sldId id="269" r:id="rId24"/>
    <p:sldId id="268" r:id="rId25"/>
    <p:sldId id="264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70DC7-58DE-4949-909C-D3650AA0AB75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1E9C64-CF48-4919-8838-51E6C8FB86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919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5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1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5.jpeg"/><Relationship Id="rId5" Type="http://schemas.microsoft.com/office/2007/relationships/hdphoto" Target="../media/hdphoto2.wdp"/><Relationship Id="rId10" Type="http://schemas.openxmlformats.org/officeDocument/2006/relationships/image" Target="../media/image14.jpeg"/><Relationship Id="rId4" Type="http://schemas.openxmlformats.org/officeDocument/2006/relationships/image" Target="../media/image11.png"/><Relationship Id="rId9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476672"/>
            <a:ext cx="6048672" cy="34163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dirty="0" smtClean="0">
                <a:ln w="11430"/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Классный час</a:t>
            </a:r>
          </a:p>
          <a:p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«С Днём Рождения,</a:t>
            </a:r>
          </a:p>
          <a:p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любимый город!»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91927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Волкова О.И\тула\5953a9113eb362.637432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76672"/>
            <a:ext cx="6810375" cy="481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981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Волкова О.И\тула\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32656"/>
            <a:ext cx="4191000" cy="278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Волкова О.И\тула\03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764704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Волкова О.И\тула\3003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583863"/>
            <a:ext cx="3173249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Волкова О.И\тула\imag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996952"/>
            <a:ext cx="3429209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:\Волкова О.И\тула\Necropol-Demidovih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0" y="4581128"/>
            <a:ext cx="2530014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344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Волкова О.И\тула\tul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31206"/>
            <a:ext cx="835292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7904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Волкова О.И\тула\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35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615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Волкова О.И\тула\0_116b98_20d37b80_X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56" y="332656"/>
            <a:ext cx="8108248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07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ourtrans.ru/images/countries/rossiya/tula/tula-%283%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69" b="97027" l="5300" r="96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74614">
            <a:off x="48742" y="275029"/>
            <a:ext cx="2816901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pryanik.info/u_images/pryanik/pryanik_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802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28596">
            <a:off x="6924149" y="512917"/>
            <a:ext cx="1917444" cy="1812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avatars.mds.yandex.net/get-marketpic/174398/market_o8vWPsX1f6vFlmYgTuy5aQ/ori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5575" y="3140968"/>
            <a:ext cx="36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itd2.mycdn.me/image?id=836009937298&amp;t=20&amp;plc=WEB&amp;tkn=*_QLHkfqu3rCOYaNGvflW6QTV08Q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797152"/>
            <a:ext cx="23625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myslo.ru/Content/Contents/f4/7c/37d9-f3c4-4d15-addd-b4787d103d29/571bd519-53aa-47c6-bf3d-25c21edcfb96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8596">
            <a:off x="2480002" y="1749450"/>
            <a:ext cx="13488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toccii.ru/images/sampledata/sigplus/03-07-3/5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764704"/>
            <a:ext cx="12852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www.toccii.ru/images/sampledata/sigplus/03-07-3/6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71659">
            <a:off x="5137520" y="1751586"/>
            <a:ext cx="1244031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720" y="2997152"/>
            <a:ext cx="12654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550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Волкова О.И\тула\0_116b98_20d37b80_X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56" y="332656"/>
            <a:ext cx="8108248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79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LIAKOV_Valerii_Vladimirovich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620713"/>
            <a:ext cx="3829050" cy="539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polyakov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620713"/>
            <a:ext cx="4002087" cy="539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472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Волкова О.И\тула\tul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31206"/>
            <a:ext cx="835292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00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Волкова О.И\тула\улицы\киевская-ленин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20" y="548680"/>
            <a:ext cx="8574087" cy="535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09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Волкова О.И\тула\улицы\киевская-ленин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20" y="548680"/>
            <a:ext cx="4612953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E:\Волкова О.И\тула\улицы\ленина пр-т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564904"/>
            <a:ext cx="5404221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635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E:\Волкова О.И\тула\улицы\посольская-советска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8020050" cy="567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807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E:\Волкова О.И\тула\улицы\посольская-советска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548680"/>
            <a:ext cx="4068725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E:\Волкова О.И\тула\улицы\Tula_Sovetskay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564904"/>
            <a:ext cx="5280000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367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Волкова О.И\тула\улицы\суворовская улица-красноармейский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0050"/>
            <a:ext cx="8114717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974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Волкова О.И\тула\улицы\суворовская улица-красноармейский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0050"/>
            <a:ext cx="4636981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E:\Волкова О.И\тула\улицы\красноармейски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492896"/>
            <a:ext cx="6096000" cy="405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375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Волкова О.И\тула\улицы\пятницкая-металлистов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429268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393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Волкова О.И\тула\улицы\пятницкая-металлистов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449561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E:\Волкова О.И\тула\улицы\металлистов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636912"/>
            <a:ext cx="5280000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255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E:\Волкова О.И\тула\улицы\лопатинская-менделеевска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84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530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E:\Волкова О.И\тула\улицы\лопатинская-менделеевска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448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E:\Волкова О.И\тула\улицы\менделеевска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348880"/>
            <a:ext cx="5969872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86729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E:\Волкова О.И\тула\улицы\почтовая-дзержинского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370"/>
          <a:stretch/>
        </p:blipFill>
        <p:spPr bwMode="auto">
          <a:xfrm>
            <a:off x="539552" y="482212"/>
            <a:ext cx="7964602" cy="5272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09341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E:\Волкова О.И\тула\улицы\почтовая-дзержинского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370"/>
          <a:stretch/>
        </p:blipFill>
        <p:spPr bwMode="auto">
          <a:xfrm>
            <a:off x="539553" y="482212"/>
            <a:ext cx="4350885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E:\Волкова О.И\тула\улицы\дзержинского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924944"/>
            <a:ext cx="48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1232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28132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E:\Волкова О.И\тула\p0143898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76672"/>
            <a:ext cx="8850732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72"/>
          <a:stretch/>
        </p:blipFill>
        <p:spPr bwMode="auto">
          <a:xfrm>
            <a:off x="107504" y="5517232"/>
            <a:ext cx="8852400" cy="1205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21469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1052736"/>
            <a:ext cx="8639175" cy="432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78478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10</Words>
  <Application>Microsoft Office PowerPoint</Application>
  <PresentationFormat>Экран (4:3)</PresentationFormat>
  <Paragraphs>3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Олеся Мишина</dc:creator>
  <cp:lastModifiedBy>Олеся Мишина</cp:lastModifiedBy>
  <cp:revision>9</cp:revision>
  <dcterms:created xsi:type="dcterms:W3CDTF">2018-09-06T13:03:14Z</dcterms:created>
  <dcterms:modified xsi:type="dcterms:W3CDTF">2018-09-07T09:19:57Z</dcterms:modified>
</cp:coreProperties>
</file>