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3.xml" ContentType="application/vnd.openxmlformats-officedocument.drawingml.diagramData+xml"/>
  <Override PartName="/ppt/diagrams/data6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7" r:id="rId4"/>
    <p:sldId id="265" r:id="rId5"/>
    <p:sldId id="287" r:id="rId6"/>
    <p:sldId id="275" r:id="rId7"/>
    <p:sldId id="296" r:id="rId8"/>
    <p:sldId id="261" r:id="rId9"/>
    <p:sldId id="288" r:id="rId10"/>
    <p:sldId id="297" r:id="rId11"/>
    <p:sldId id="267" r:id="rId12"/>
    <p:sldId id="293" r:id="rId13"/>
    <p:sldId id="292" r:id="rId14"/>
    <p:sldId id="294" r:id="rId15"/>
    <p:sldId id="295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9C9F"/>
    <a:srgbClr val="BCB8B8"/>
    <a:srgbClr val="A9A9A9"/>
    <a:srgbClr val="5B5555"/>
    <a:srgbClr val="A5A0A0"/>
    <a:srgbClr val="A6A8AB"/>
    <a:srgbClr val="ECECEC"/>
    <a:srgbClr val="3E3939"/>
    <a:srgbClr val="21D7CD"/>
    <a:srgbClr val="EB2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133EC5-9260-4095-8BAE-D0249C9E24B7}" v="100" dt="2026-04-18T11:17:5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ирилл сатаров" userId="ff42aa4ab0bfa799" providerId="LiveId" clId="{C1AE1332-337C-411B-8204-79496DC00931}"/>
    <pc:docChg chg="undo custSel addSld delSld modSld modMainMaster">
      <pc:chgData name="кирилл сатаров" userId="ff42aa4ab0bfa799" providerId="LiveId" clId="{C1AE1332-337C-411B-8204-79496DC00931}" dt="2026-04-18T11:18:27.039" v="326" actId="1076"/>
      <pc:docMkLst>
        <pc:docMk/>
      </pc:docMkLst>
      <pc:sldChg chg="modTransition">
        <pc:chgData name="кирилл сатаров" userId="ff42aa4ab0bfa799" providerId="LiveId" clId="{C1AE1332-337C-411B-8204-79496DC00931}" dt="2026-04-18T10:54:45.937" v="139"/>
        <pc:sldMkLst>
          <pc:docMk/>
          <pc:sldMk cId="981276118" sldId="256"/>
        </pc:sldMkLst>
      </pc:sldChg>
      <pc:sldChg chg="modSp mod modTransition">
        <pc:chgData name="кирилл сатаров" userId="ff42aa4ab0bfa799" providerId="LiveId" clId="{C1AE1332-337C-411B-8204-79496DC00931}" dt="2026-04-18T10:54:45.937" v="139"/>
        <pc:sldMkLst>
          <pc:docMk/>
          <pc:sldMk cId="2157886293" sldId="257"/>
        </pc:sldMkLst>
        <pc:spChg chg="mod">
          <ac:chgData name="кирилл сатаров" userId="ff42aa4ab0bfa799" providerId="LiveId" clId="{C1AE1332-337C-411B-8204-79496DC00931}" dt="2026-04-18T10:52:46.492" v="121" actId="1076"/>
          <ac:spMkLst>
            <pc:docMk/>
            <pc:sldMk cId="2157886293" sldId="257"/>
            <ac:spMk id="6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37.206" v="118" actId="207"/>
          <ac:spMkLst>
            <pc:docMk/>
            <pc:sldMk cId="2157886293" sldId="257"/>
            <ac:spMk id="8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34.312" v="117" actId="207"/>
          <ac:spMkLst>
            <pc:docMk/>
            <pc:sldMk cId="2157886293" sldId="257"/>
            <ac:spMk id="10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26.024" v="115" actId="207"/>
          <ac:spMkLst>
            <pc:docMk/>
            <pc:sldMk cId="2157886293" sldId="257"/>
            <ac:spMk id="12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31.210" v="116" actId="207"/>
          <ac:spMkLst>
            <pc:docMk/>
            <pc:sldMk cId="2157886293" sldId="257"/>
            <ac:spMk id="14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21.059" v="114" actId="207"/>
          <ac:spMkLst>
            <pc:docMk/>
            <pc:sldMk cId="2157886293" sldId="257"/>
            <ac:spMk id="16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21.059" v="114" actId="207"/>
          <ac:spMkLst>
            <pc:docMk/>
            <pc:sldMk cId="2157886293" sldId="257"/>
            <ac:spMk id="17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19.248" v="113" actId="207"/>
          <ac:spMkLst>
            <pc:docMk/>
            <pc:sldMk cId="2157886293" sldId="257"/>
            <ac:spMk id="18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19.248" v="113" actId="207"/>
          <ac:spMkLst>
            <pc:docMk/>
            <pc:sldMk cId="2157886293" sldId="257"/>
            <ac:spMk id="19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17.154" v="112" actId="207"/>
          <ac:spMkLst>
            <pc:docMk/>
            <pc:sldMk cId="2157886293" sldId="257"/>
            <ac:spMk id="20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17.154" v="112" actId="207"/>
          <ac:spMkLst>
            <pc:docMk/>
            <pc:sldMk cId="2157886293" sldId="257"/>
            <ac:spMk id="21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10.337" v="109" actId="207"/>
          <ac:spMkLst>
            <pc:docMk/>
            <pc:sldMk cId="2157886293" sldId="257"/>
            <ac:spMk id="22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10.337" v="109" actId="207"/>
          <ac:spMkLst>
            <pc:docMk/>
            <pc:sldMk cId="2157886293" sldId="257"/>
            <ac:spMk id="23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07.098" v="108" actId="207"/>
          <ac:spMkLst>
            <pc:docMk/>
            <pc:sldMk cId="2157886293" sldId="257"/>
            <ac:spMk id="24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2:07.098" v="108" actId="207"/>
          <ac:spMkLst>
            <pc:docMk/>
            <pc:sldMk cId="2157886293" sldId="257"/>
            <ac:spMk id="25" creationId="{00000000-0000-0000-0000-000000000000}"/>
          </ac:spMkLst>
        </pc:spChg>
        <pc:grpChg chg="mod">
          <ac:chgData name="кирилл сатаров" userId="ff42aa4ab0bfa799" providerId="LiveId" clId="{C1AE1332-337C-411B-8204-79496DC00931}" dt="2026-04-18T10:52:07.098" v="108" actId="207"/>
          <ac:grpSpMkLst>
            <pc:docMk/>
            <pc:sldMk cId="2157886293" sldId="257"/>
            <ac:grpSpMk id="7" creationId="{00000000-0000-0000-0000-000000000000}"/>
          </ac:grpSpMkLst>
        </pc:grpChg>
        <pc:grpChg chg="mod">
          <ac:chgData name="кирилл сатаров" userId="ff42aa4ab0bfa799" providerId="LiveId" clId="{C1AE1332-337C-411B-8204-79496DC00931}" dt="2026-04-18T10:52:10.337" v="109" actId="207"/>
          <ac:grpSpMkLst>
            <pc:docMk/>
            <pc:sldMk cId="2157886293" sldId="257"/>
            <ac:grpSpMk id="9" creationId="{00000000-0000-0000-0000-000000000000}"/>
          </ac:grpSpMkLst>
        </pc:grpChg>
        <pc:grpChg chg="mod">
          <ac:chgData name="кирилл сатаров" userId="ff42aa4ab0bfa799" providerId="LiveId" clId="{C1AE1332-337C-411B-8204-79496DC00931}" dt="2026-04-18T10:52:17.154" v="112" actId="207"/>
          <ac:grpSpMkLst>
            <pc:docMk/>
            <pc:sldMk cId="2157886293" sldId="257"/>
            <ac:grpSpMk id="11" creationId="{00000000-0000-0000-0000-000000000000}"/>
          </ac:grpSpMkLst>
        </pc:grpChg>
        <pc:grpChg chg="mod">
          <ac:chgData name="кирилл сатаров" userId="ff42aa4ab0bfa799" providerId="LiveId" clId="{C1AE1332-337C-411B-8204-79496DC00931}" dt="2026-04-18T10:52:19.248" v="113" actId="207"/>
          <ac:grpSpMkLst>
            <pc:docMk/>
            <pc:sldMk cId="2157886293" sldId="257"/>
            <ac:grpSpMk id="13" creationId="{00000000-0000-0000-0000-000000000000}"/>
          </ac:grpSpMkLst>
        </pc:grpChg>
        <pc:grpChg chg="mod">
          <ac:chgData name="кирилл сатаров" userId="ff42aa4ab0bfa799" providerId="LiveId" clId="{C1AE1332-337C-411B-8204-79496DC00931}" dt="2026-04-18T10:52:21.059" v="114" actId="207"/>
          <ac:grpSpMkLst>
            <pc:docMk/>
            <pc:sldMk cId="2157886293" sldId="257"/>
            <ac:grpSpMk id="15" creationId="{00000000-0000-0000-0000-000000000000}"/>
          </ac:grpSpMkLst>
        </pc:grpChg>
      </pc:sldChg>
      <pc:sldChg chg="modSp mod modTransition">
        <pc:chgData name="кирилл сатаров" userId="ff42aa4ab0bfa799" providerId="LiveId" clId="{C1AE1332-337C-411B-8204-79496DC00931}" dt="2026-04-18T11:03:59.776" v="185" actId="1076"/>
        <pc:sldMkLst>
          <pc:docMk/>
          <pc:sldMk cId="3160943707" sldId="261"/>
        </pc:sldMkLst>
        <pc:graphicFrameChg chg="mod">
          <ac:chgData name="кирилл сатаров" userId="ff42aa4ab0bfa799" providerId="LiveId" clId="{C1AE1332-337C-411B-8204-79496DC00931}" dt="2026-04-18T11:03:59.776" v="185" actId="1076"/>
          <ac:graphicFrameMkLst>
            <pc:docMk/>
            <pc:sldMk cId="3160943707" sldId="261"/>
            <ac:graphicFrameMk id="6" creationId="{00000000-0000-0000-0000-000000000000}"/>
          </ac:graphicFrameMkLst>
        </pc:graphicFrameChg>
      </pc:sldChg>
      <pc:sldChg chg="modTransition">
        <pc:chgData name="кирилл сатаров" userId="ff42aa4ab0bfa799" providerId="LiveId" clId="{C1AE1332-337C-411B-8204-79496DC00931}" dt="2026-04-18T10:54:45.937" v="139"/>
        <pc:sldMkLst>
          <pc:docMk/>
          <pc:sldMk cId="2328578901" sldId="265"/>
        </pc:sldMkLst>
      </pc:sldChg>
      <pc:sldChg chg="addSp delSp modSp mod modTransition modClrScheme chgLayout">
        <pc:chgData name="кирилл сатаров" userId="ff42aa4ab0bfa799" providerId="LiveId" clId="{C1AE1332-337C-411B-8204-79496DC00931}" dt="2026-04-18T11:18:27.039" v="326" actId="1076"/>
        <pc:sldMkLst>
          <pc:docMk/>
          <pc:sldMk cId="2297691758" sldId="267"/>
        </pc:sldMkLst>
        <pc:spChg chg="mod ord">
          <ac:chgData name="кирилл сатаров" userId="ff42aa4ab0bfa799" providerId="LiveId" clId="{C1AE1332-337C-411B-8204-79496DC00931}" dt="2026-04-18T11:17:47.519" v="309" actId="1076"/>
          <ac:spMkLst>
            <pc:docMk/>
            <pc:sldMk cId="2297691758" sldId="267"/>
            <ac:spMk id="2" creationId="{56E436D3-3F12-130D-C322-177A2FCFBCB0}"/>
          </ac:spMkLst>
        </pc:spChg>
        <pc:spChg chg="mod ord">
          <ac:chgData name="кирилл сатаров" userId="ff42aa4ab0bfa799" providerId="LiveId" clId="{C1AE1332-337C-411B-8204-79496DC00931}" dt="2026-04-18T11:17:37.371" v="307" actId="1076"/>
          <ac:spMkLst>
            <pc:docMk/>
            <pc:sldMk cId="2297691758" sldId="267"/>
            <ac:spMk id="3" creationId="{F5E51F9C-83A6-1A85-DF59-3BB33C4DBC1F}"/>
          </ac:spMkLst>
        </pc:spChg>
        <pc:spChg chg="add del mod ord">
          <ac:chgData name="кирилл сатаров" userId="ff42aa4ab0bfa799" providerId="LiveId" clId="{C1AE1332-337C-411B-8204-79496DC00931}" dt="2026-04-18T11:16:35.299" v="279" actId="478"/>
          <ac:spMkLst>
            <pc:docMk/>
            <pc:sldMk cId="2297691758" sldId="267"/>
            <ac:spMk id="5" creationId="{0D85695B-E0A7-56E9-D256-2DF341EFE536}"/>
          </ac:spMkLst>
        </pc:spChg>
        <pc:spChg chg="del">
          <ac:chgData name="кирилл сатаров" userId="ff42aa4ab0bfa799" providerId="LiveId" clId="{C1AE1332-337C-411B-8204-79496DC00931}" dt="2026-04-18T11:17:39.280" v="308" actId="478"/>
          <ac:spMkLst>
            <pc:docMk/>
            <pc:sldMk cId="2297691758" sldId="267"/>
            <ac:spMk id="6" creationId="{00000000-0000-0000-0000-000000000000}"/>
          </ac:spMkLst>
        </pc:spChg>
        <pc:spChg chg="add del mod ord">
          <ac:chgData name="кирилл сатаров" userId="ff42aa4ab0bfa799" providerId="LiveId" clId="{C1AE1332-337C-411B-8204-79496DC00931}" dt="2026-04-18T11:16:27.684" v="278" actId="478"/>
          <ac:spMkLst>
            <pc:docMk/>
            <pc:sldMk cId="2297691758" sldId="267"/>
            <ac:spMk id="7" creationId="{DC77B39E-C282-04B1-8984-BD475839BF92}"/>
          </ac:spMkLst>
        </pc:spChg>
        <pc:spChg chg="add mod">
          <ac:chgData name="кирилл сатаров" userId="ff42aa4ab0bfa799" providerId="LiveId" clId="{C1AE1332-337C-411B-8204-79496DC00931}" dt="2026-04-18T11:18:27.039" v="326" actId="1076"/>
          <ac:spMkLst>
            <pc:docMk/>
            <pc:sldMk cId="2297691758" sldId="267"/>
            <ac:spMk id="8" creationId="{FF69B687-2C4B-B406-A1A5-505C4F42068E}"/>
          </ac:spMkLst>
        </pc:spChg>
        <pc:graphicFrameChg chg="mod modGraphic">
          <ac:chgData name="кирилл сатаров" userId="ff42aa4ab0bfa799" providerId="LiveId" clId="{C1AE1332-337C-411B-8204-79496DC00931}" dt="2026-04-18T11:17:15.931" v="291" actId="1076"/>
          <ac:graphicFrameMkLst>
            <pc:docMk/>
            <pc:sldMk cId="2297691758" sldId="267"/>
            <ac:graphicFrameMk id="4" creationId="{E6D69AA5-F8F7-8EE7-2D14-55A4DD488552}"/>
          </ac:graphicFrameMkLst>
        </pc:graphicFrameChg>
      </pc:sldChg>
      <pc:sldChg chg="del">
        <pc:chgData name="кирилл сатаров" userId="ff42aa4ab0bfa799" providerId="LiveId" clId="{C1AE1332-337C-411B-8204-79496DC00931}" dt="2026-04-18T10:40:08.690" v="0" actId="2696"/>
        <pc:sldMkLst>
          <pc:docMk/>
          <pc:sldMk cId="2507035371" sldId="268"/>
        </pc:sldMkLst>
      </pc:sldChg>
      <pc:sldChg chg="addSp delSp modSp add del mod setBg">
        <pc:chgData name="кирилл сатаров" userId="ff42aa4ab0bfa799" providerId="LiveId" clId="{C1AE1332-337C-411B-8204-79496DC00931}" dt="2026-04-18T10:47:28.576" v="55" actId="47"/>
        <pc:sldMkLst>
          <pc:docMk/>
          <pc:sldMk cId="3894030642" sldId="269"/>
        </pc:sldMkLst>
        <pc:spChg chg="del mod">
          <ac:chgData name="кирилл сатаров" userId="ff42aa4ab0bfa799" providerId="LiveId" clId="{C1AE1332-337C-411B-8204-79496DC00931}" dt="2026-04-18T10:47:24.377" v="53" actId="21"/>
          <ac:spMkLst>
            <pc:docMk/>
            <pc:sldMk cId="3894030642" sldId="269"/>
            <ac:spMk id="2" creationId="{8DBEFEA4-50FC-60F0-8549-2D472ECE6C17}"/>
          </ac:spMkLst>
        </pc:spChg>
        <pc:spChg chg="del mod">
          <ac:chgData name="кирилл сатаров" userId="ff42aa4ab0bfa799" providerId="LiveId" clId="{C1AE1332-337C-411B-8204-79496DC00931}" dt="2026-04-18T10:47:24.377" v="53" actId="21"/>
          <ac:spMkLst>
            <pc:docMk/>
            <pc:sldMk cId="3894030642" sldId="269"/>
            <ac:spMk id="3" creationId="{DA44946A-3420-5CEA-6F98-1661E00E4E05}"/>
          </ac:spMkLst>
        </pc:spChg>
        <pc:spChg chg="del">
          <ac:chgData name="кирилл сатаров" userId="ff42aa4ab0bfa799" providerId="LiveId" clId="{C1AE1332-337C-411B-8204-79496DC00931}" dt="2026-04-18T10:47:24.377" v="53" actId="21"/>
          <ac:spMkLst>
            <pc:docMk/>
            <pc:sldMk cId="3894030642" sldId="269"/>
            <ac:spMk id="5" creationId="{00000000-0000-0000-0000-000000000000}"/>
          </ac:spMkLst>
        </pc:spChg>
        <pc:spChg chg="add mod">
          <ac:chgData name="кирилл сатаров" userId="ff42aa4ab0bfa799" providerId="LiveId" clId="{C1AE1332-337C-411B-8204-79496DC00931}" dt="2026-04-18T10:47:24.377" v="53" actId="21"/>
          <ac:spMkLst>
            <pc:docMk/>
            <pc:sldMk cId="3894030642" sldId="269"/>
            <ac:spMk id="6" creationId="{AB77915C-4EF5-BBBB-EE38-39D635F9A9EC}"/>
          </ac:spMkLst>
        </pc:spChg>
        <pc:spChg chg="add mod">
          <ac:chgData name="кирилл сатаров" userId="ff42aa4ab0bfa799" providerId="LiveId" clId="{C1AE1332-337C-411B-8204-79496DC00931}" dt="2026-04-18T10:47:24.377" v="53" actId="21"/>
          <ac:spMkLst>
            <pc:docMk/>
            <pc:sldMk cId="3894030642" sldId="269"/>
            <ac:spMk id="8" creationId="{876B9614-30C1-A6DF-C955-35C4E6AB399F}"/>
          </ac:spMkLst>
        </pc:spChg>
      </pc:sldChg>
      <pc:sldChg chg="addSp delSp modSp add del mod setBg">
        <pc:chgData name="кирилл сатаров" userId="ff42aa4ab0bfa799" providerId="LiveId" clId="{C1AE1332-337C-411B-8204-79496DC00931}" dt="2026-04-18T10:45:41.236" v="38" actId="47"/>
        <pc:sldMkLst>
          <pc:docMk/>
          <pc:sldMk cId="2935352872" sldId="270"/>
        </pc:sldMkLst>
        <pc:spChg chg="mod">
          <ac:chgData name="кирилл сатаров" userId="ff42aa4ab0bfa799" providerId="LiveId" clId="{C1AE1332-337C-411B-8204-79496DC00931}" dt="2026-04-18T10:43:01.580" v="9" actId="21"/>
          <ac:spMkLst>
            <pc:docMk/>
            <pc:sldMk cId="2935352872" sldId="270"/>
            <ac:spMk id="2" creationId="{7ECCD3E1-15EB-63DF-83C9-01141AF25EA6}"/>
          </ac:spMkLst>
        </pc:spChg>
        <pc:spChg chg="add mod">
          <ac:chgData name="кирилл сатаров" userId="ff42aa4ab0bfa799" providerId="LiveId" clId="{C1AE1332-337C-411B-8204-79496DC00931}" dt="2026-04-18T10:42:54.728" v="7" actId="21"/>
          <ac:spMkLst>
            <pc:docMk/>
            <pc:sldMk cId="2935352872" sldId="270"/>
            <ac:spMk id="4" creationId="{B53BB119-E377-26E5-C8FC-B1E2D36C579E}"/>
          </ac:spMkLst>
        </pc:spChg>
        <pc:spChg chg="del">
          <ac:chgData name="кирилл сатаров" userId="ff42aa4ab0bfa799" providerId="LiveId" clId="{C1AE1332-337C-411B-8204-79496DC00931}" dt="2026-04-18T10:42:54.728" v="7" actId="21"/>
          <ac:spMkLst>
            <pc:docMk/>
            <pc:sldMk cId="2935352872" sldId="270"/>
            <ac:spMk id="5" creationId="{00000000-0000-0000-0000-000000000000}"/>
          </ac:spMkLst>
        </pc:spChg>
        <pc:graphicFrameChg chg="del modGraphic">
          <ac:chgData name="кирилл сатаров" userId="ff42aa4ab0bfa799" providerId="LiveId" clId="{C1AE1332-337C-411B-8204-79496DC00931}" dt="2026-04-18T10:42:54.728" v="7" actId="21"/>
          <ac:graphicFrameMkLst>
            <pc:docMk/>
            <pc:sldMk cId="2935352872" sldId="270"/>
            <ac:graphicFrameMk id="6" creationId="{00000000-0000-0000-0000-000000000000}"/>
          </ac:graphicFrameMkLst>
        </pc:graphicFrameChg>
      </pc:sldChg>
      <pc:sldChg chg="addSp delSp modSp add del mod setBg">
        <pc:chgData name="кирилл сатаров" userId="ff42aa4ab0bfa799" providerId="LiveId" clId="{C1AE1332-337C-411B-8204-79496DC00931}" dt="2026-04-18T10:47:18.879" v="52" actId="47"/>
        <pc:sldMkLst>
          <pc:docMk/>
          <pc:sldMk cId="1361897830" sldId="271"/>
        </pc:sldMkLst>
        <pc:spChg chg="del mod">
          <ac:chgData name="кирилл сатаров" userId="ff42aa4ab0bfa799" providerId="LiveId" clId="{C1AE1332-337C-411B-8204-79496DC00931}" dt="2026-04-18T10:47:13.878" v="50" actId="21"/>
          <ac:spMkLst>
            <pc:docMk/>
            <pc:sldMk cId="1361897830" sldId="271"/>
            <ac:spMk id="2" creationId="{492C3D2C-81BA-7668-C0AD-73F24D2068D9}"/>
          </ac:spMkLst>
        </pc:spChg>
        <pc:spChg chg="del mod">
          <ac:chgData name="кирилл сатаров" userId="ff42aa4ab0bfa799" providerId="LiveId" clId="{C1AE1332-337C-411B-8204-79496DC00931}" dt="2026-04-18T10:47:00.481" v="47" actId="21"/>
          <ac:spMkLst>
            <pc:docMk/>
            <pc:sldMk cId="1361897830" sldId="271"/>
            <ac:spMk id="3" creationId="{40406D5A-1DC8-8E7E-2497-D6D8D26E57A2}"/>
          </ac:spMkLst>
        </pc:spChg>
        <pc:spChg chg="del mod">
          <ac:chgData name="кирилл сатаров" userId="ff42aa4ab0bfa799" providerId="LiveId" clId="{C1AE1332-337C-411B-8204-79496DC00931}" dt="2026-04-18T10:47:00.481" v="47" actId="21"/>
          <ac:spMkLst>
            <pc:docMk/>
            <pc:sldMk cId="1361897830" sldId="271"/>
            <ac:spMk id="5" creationId="{4696A39B-D7AB-A793-434F-87B3B0FD327F}"/>
          </ac:spMkLst>
        </pc:spChg>
        <pc:spChg chg="del">
          <ac:chgData name="кирилл сатаров" userId="ff42aa4ab0bfa799" providerId="LiveId" clId="{C1AE1332-337C-411B-8204-79496DC00931}" dt="2026-04-18T10:47:00.481" v="47" actId="21"/>
          <ac:spMkLst>
            <pc:docMk/>
            <pc:sldMk cId="1361897830" sldId="271"/>
            <ac:spMk id="7" creationId="{00000000-0000-0000-0000-000000000000}"/>
          </ac:spMkLst>
        </pc:spChg>
        <pc:spChg chg="add mod">
          <ac:chgData name="кирилл сатаров" userId="ff42aa4ab0bfa799" providerId="LiveId" clId="{C1AE1332-337C-411B-8204-79496DC00931}" dt="2026-04-18T10:47:00.481" v="47" actId="21"/>
          <ac:spMkLst>
            <pc:docMk/>
            <pc:sldMk cId="1361897830" sldId="271"/>
            <ac:spMk id="8" creationId="{57CF1536-A6DF-AC00-6830-C0A0A80C3BE1}"/>
          </ac:spMkLst>
        </pc:spChg>
        <pc:spChg chg="add mod">
          <ac:chgData name="кирилл сатаров" userId="ff42aa4ab0bfa799" providerId="LiveId" clId="{C1AE1332-337C-411B-8204-79496DC00931}" dt="2026-04-18T10:47:13.878" v="50" actId="21"/>
          <ac:spMkLst>
            <pc:docMk/>
            <pc:sldMk cId="1361897830" sldId="271"/>
            <ac:spMk id="10" creationId="{4268306F-C0BA-C47A-7A44-B08CC240AD9C}"/>
          </ac:spMkLst>
        </pc:spChg>
        <pc:graphicFrameChg chg="del modGraphic">
          <ac:chgData name="кирилл сатаров" userId="ff42aa4ab0bfa799" providerId="LiveId" clId="{C1AE1332-337C-411B-8204-79496DC00931}" dt="2026-04-18T10:47:00.481" v="47" actId="21"/>
          <ac:graphicFrameMkLst>
            <pc:docMk/>
            <pc:sldMk cId="1361897830" sldId="271"/>
            <ac:graphicFrameMk id="4" creationId="{BCFE1D68-05FD-537C-4297-D9257B44C0A3}"/>
          </ac:graphicFrameMkLst>
        </pc:graphicFrameChg>
      </pc:sldChg>
      <pc:sldChg chg="modTransition setBg">
        <pc:chgData name="кирилл сатаров" userId="ff42aa4ab0bfa799" providerId="LiveId" clId="{C1AE1332-337C-411B-8204-79496DC00931}" dt="2026-04-18T10:54:45.937" v="139"/>
        <pc:sldMkLst>
          <pc:docMk/>
          <pc:sldMk cId="1003437567" sldId="274"/>
        </pc:sldMkLst>
      </pc:sldChg>
      <pc:sldChg chg="addSp delSp modSp mod modTransition modAnim">
        <pc:chgData name="кирилл сатаров" userId="ff42aa4ab0bfa799" providerId="LiveId" clId="{C1AE1332-337C-411B-8204-79496DC00931}" dt="2026-04-18T11:00:41.971" v="172"/>
        <pc:sldMkLst>
          <pc:docMk/>
          <pc:sldMk cId="1104357986" sldId="275"/>
        </pc:sldMkLst>
        <pc:spChg chg="del">
          <ac:chgData name="кирилл сатаров" userId="ff42aa4ab0bfa799" providerId="LiveId" clId="{C1AE1332-337C-411B-8204-79496DC00931}" dt="2026-04-18T10:58:00.944" v="163" actId="478"/>
          <ac:spMkLst>
            <pc:docMk/>
            <pc:sldMk cId="1104357986" sldId="275"/>
            <ac:spMk id="6" creationId="{00000000-0000-0000-0000-000000000000}"/>
          </ac:spMkLst>
        </pc:spChg>
        <pc:picChg chg="add mod">
          <ac:chgData name="кирилл сатаров" userId="ff42aa4ab0bfa799" providerId="LiveId" clId="{C1AE1332-337C-411B-8204-79496DC00931}" dt="2026-04-18T11:00:33.737" v="170" actId="1076"/>
          <ac:picMkLst>
            <pc:docMk/>
            <pc:sldMk cId="1104357986" sldId="275"/>
            <ac:picMk id="5" creationId="{11009812-8FF2-888A-1FBC-893187043D7E}"/>
          </ac:picMkLst>
        </pc:picChg>
      </pc:sldChg>
      <pc:sldChg chg="modTransition">
        <pc:chgData name="кирилл сатаров" userId="ff42aa4ab0bfa799" providerId="LiveId" clId="{C1AE1332-337C-411B-8204-79496DC00931}" dt="2026-04-18T10:54:45.937" v="139"/>
        <pc:sldMkLst>
          <pc:docMk/>
          <pc:sldMk cId="577984305" sldId="285"/>
        </pc:sldMkLst>
      </pc:sldChg>
      <pc:sldChg chg="addSp modSp mod modTransition addAnim delAnim modAnim">
        <pc:chgData name="кирилл сатаров" userId="ff42aa4ab0bfa799" providerId="LiveId" clId="{C1AE1332-337C-411B-8204-79496DC00931}" dt="2026-04-18T10:57:34.546" v="161"/>
        <pc:sldMkLst>
          <pc:docMk/>
          <pc:sldMk cId="1054319203" sldId="287"/>
        </pc:sldMkLst>
        <pc:spChg chg="mod">
          <ac:chgData name="кирилл сатаров" userId="ff42aa4ab0bfa799" providerId="LiveId" clId="{C1AE1332-337C-411B-8204-79496DC00931}" dt="2026-04-18T10:53:13.639" v="122" actId="1076"/>
          <ac:spMkLst>
            <pc:docMk/>
            <pc:sldMk cId="1054319203" sldId="287"/>
            <ac:spMk id="6" creationId="{00000000-0000-0000-0000-000000000000}"/>
          </ac:spMkLst>
        </pc:spChg>
        <pc:spChg chg="mod">
          <ac:chgData name="кирилл сатаров" userId="ff42aa4ab0bfa799" providerId="LiveId" clId="{C1AE1332-337C-411B-8204-79496DC00931}" dt="2026-04-18T10:53:13.639" v="122" actId="1076"/>
          <ac:spMkLst>
            <pc:docMk/>
            <pc:sldMk cId="1054319203" sldId="287"/>
            <ac:spMk id="8" creationId="{00000000-0000-0000-0000-000000000000}"/>
          </ac:spMkLst>
        </pc:spChg>
        <pc:picChg chg="add mod">
          <ac:chgData name="кирилл сатаров" userId="ff42aa4ab0bfa799" providerId="LiveId" clId="{C1AE1332-337C-411B-8204-79496DC00931}" dt="2026-04-18T10:54:00.583" v="130" actId="1440"/>
          <ac:picMkLst>
            <pc:docMk/>
            <pc:sldMk cId="1054319203" sldId="287"/>
            <ac:picMk id="2" creationId="{1DADD210-10EC-FC65-7372-D0BA12E85780}"/>
          </ac:picMkLst>
        </pc:picChg>
        <pc:picChg chg="mod">
          <ac:chgData name="кирилл сатаров" userId="ff42aa4ab0bfa799" providerId="LiveId" clId="{C1AE1332-337C-411B-8204-79496DC00931}" dt="2026-04-18T10:54:09.347" v="131" actId="1440"/>
          <ac:picMkLst>
            <pc:docMk/>
            <pc:sldMk cId="1054319203" sldId="287"/>
            <ac:picMk id="7" creationId="{00000000-0000-0000-0000-000000000000}"/>
          </ac:picMkLst>
        </pc:picChg>
      </pc:sldChg>
      <pc:sldChg chg="addSp delSp modSp mod modTransition modAnim">
        <pc:chgData name="кирилл сатаров" userId="ff42aa4ab0bfa799" providerId="LiveId" clId="{C1AE1332-337C-411B-8204-79496DC00931}" dt="2026-04-18T11:15:57.189" v="275" actId="14100"/>
        <pc:sldMkLst>
          <pc:docMk/>
          <pc:sldMk cId="4284671791" sldId="288"/>
        </pc:sldMkLst>
        <pc:spChg chg="add mod ord">
          <ac:chgData name="кирилл сатаров" userId="ff42aa4ab0bfa799" providerId="LiveId" clId="{C1AE1332-337C-411B-8204-79496DC00931}" dt="2026-04-18T11:15:57.189" v="275" actId="14100"/>
          <ac:spMkLst>
            <pc:docMk/>
            <pc:sldMk cId="4284671791" sldId="288"/>
            <ac:spMk id="3" creationId="{03EBA250-0D87-D691-611A-0C6D9202C3B9}"/>
          </ac:spMkLst>
        </pc:spChg>
        <pc:spChg chg="del">
          <ac:chgData name="кирилл сатаров" userId="ff42aa4ab0bfa799" providerId="LiveId" clId="{C1AE1332-337C-411B-8204-79496DC00931}" dt="2026-04-18T11:03:18.252" v="178" actId="478"/>
          <ac:spMkLst>
            <pc:docMk/>
            <pc:sldMk cId="4284671791" sldId="288"/>
            <ac:spMk id="5" creationId="{00000000-0000-0000-0000-000000000000}"/>
          </ac:spMkLst>
        </pc:spChg>
        <pc:graphicFrameChg chg="mod">
          <ac:chgData name="кирилл сатаров" userId="ff42aa4ab0bfa799" providerId="LiveId" clId="{C1AE1332-337C-411B-8204-79496DC00931}" dt="2026-04-18T11:03:46.274" v="183" actId="1076"/>
          <ac:graphicFrameMkLst>
            <pc:docMk/>
            <pc:sldMk cId="4284671791" sldId="288"/>
            <ac:graphicFrameMk id="6" creationId="{00000000-0000-0000-0000-000000000000}"/>
          </ac:graphicFrameMkLst>
        </pc:graphicFrameChg>
      </pc:sldChg>
      <pc:sldChg chg="addSp delSp modSp mod modTransition">
        <pc:chgData name="кирилл сатаров" userId="ff42aa4ab0bfa799" providerId="LiveId" clId="{C1AE1332-337C-411B-8204-79496DC00931}" dt="2026-04-18T10:54:45.937" v="139"/>
        <pc:sldMkLst>
          <pc:docMk/>
          <pc:sldMk cId="3999153656" sldId="292"/>
        </pc:sldMkLst>
        <pc:spChg chg="add mod">
          <ac:chgData name="кирилл сатаров" userId="ff42aa4ab0bfa799" providerId="LiveId" clId="{C1AE1332-337C-411B-8204-79496DC00931}" dt="2026-04-18T10:47:56.719" v="61" actId="1076"/>
          <ac:spMkLst>
            <pc:docMk/>
            <pc:sldMk cId="3999153656" sldId="292"/>
            <ac:spMk id="2" creationId="{8DBEFEA4-50FC-60F0-8549-2D472ECE6C17}"/>
          </ac:spMkLst>
        </pc:spChg>
        <pc:spChg chg="add mod">
          <ac:chgData name="кирилл сатаров" userId="ff42aa4ab0bfa799" providerId="LiveId" clId="{C1AE1332-337C-411B-8204-79496DC00931}" dt="2026-04-18T10:48:31.055" v="63" actId="20577"/>
          <ac:spMkLst>
            <pc:docMk/>
            <pc:sldMk cId="3999153656" sldId="292"/>
            <ac:spMk id="3" creationId="{DA44946A-3420-5CEA-6F98-1661E00E4E05}"/>
          </ac:spMkLst>
        </pc:spChg>
        <pc:spChg chg="add del mod">
          <ac:chgData name="кирилл сатаров" userId="ff42aa4ab0bfa799" providerId="LiveId" clId="{C1AE1332-337C-411B-8204-79496DC00931}" dt="2026-04-18T10:47:50.177" v="60" actId="478"/>
          <ac:spMkLst>
            <pc:docMk/>
            <pc:sldMk cId="3999153656" sldId="292"/>
            <ac:spMk id="5" creationId="{00000000-0000-0000-0000-000000000000}"/>
          </ac:spMkLst>
        </pc:spChg>
      </pc:sldChg>
      <pc:sldChg chg="modSp mod modTransition modAnim">
        <pc:chgData name="кирилл сатаров" userId="ff42aa4ab0bfa799" providerId="LiveId" clId="{C1AE1332-337C-411B-8204-79496DC00931}" dt="2026-04-18T11:10:41.617" v="240" actId="14100"/>
        <pc:sldMkLst>
          <pc:docMk/>
          <pc:sldMk cId="3703552362" sldId="293"/>
        </pc:sldMkLst>
        <pc:spChg chg="mod">
          <ac:chgData name="кирилл сатаров" userId="ff42aa4ab0bfa799" providerId="LiveId" clId="{C1AE1332-337C-411B-8204-79496DC00931}" dt="2026-04-18T11:09:57.049" v="229" actId="1076"/>
          <ac:spMkLst>
            <pc:docMk/>
            <pc:sldMk cId="3703552362" sldId="293"/>
            <ac:spMk id="3" creationId="{1D676B67-D1E3-AC24-1E8E-D3B8BF252190}"/>
          </ac:spMkLst>
        </pc:spChg>
        <pc:spChg chg="mod">
          <ac:chgData name="кирилл сатаров" userId="ff42aa4ab0bfa799" providerId="LiveId" clId="{C1AE1332-337C-411B-8204-79496DC00931}" dt="2026-04-18T11:09:57.714" v="231" actId="1076"/>
          <ac:spMkLst>
            <pc:docMk/>
            <pc:sldMk cId="3703552362" sldId="293"/>
            <ac:spMk id="4" creationId="{64F50910-6590-6BB2-E709-CD239E0F8335}"/>
          </ac:spMkLst>
        </pc:spChg>
        <pc:spChg chg="mod">
          <ac:chgData name="кирилл сатаров" userId="ff42aa4ab0bfa799" providerId="LiveId" clId="{C1AE1332-337C-411B-8204-79496DC00931}" dt="2026-04-18T11:10:41.617" v="240" actId="14100"/>
          <ac:spMkLst>
            <pc:docMk/>
            <pc:sldMk cId="3703552362" sldId="293"/>
            <ac:spMk id="10" creationId="{74CC3933-AACF-4E53-9A58-940BF99AA918}"/>
          </ac:spMkLst>
        </pc:spChg>
      </pc:sldChg>
      <pc:sldChg chg="addSp delSp modSp mod modTransition">
        <pc:chgData name="кирилл сатаров" userId="ff42aa4ab0bfa799" providerId="LiveId" clId="{C1AE1332-337C-411B-8204-79496DC00931}" dt="2026-04-18T10:54:45.937" v="139"/>
        <pc:sldMkLst>
          <pc:docMk/>
          <pc:sldMk cId="3555818356" sldId="294"/>
        </pc:sldMkLst>
        <pc:spChg chg="add mod">
          <ac:chgData name="кирилл сатаров" userId="ff42aa4ab0bfa799" providerId="LiveId" clId="{C1AE1332-337C-411B-8204-79496DC00931}" dt="2026-04-18T10:43:20.979" v="17" actId="14100"/>
          <ac:spMkLst>
            <pc:docMk/>
            <pc:sldMk cId="3555818356" sldId="294"/>
            <ac:spMk id="3" creationId="{C0B3D854-4428-A646-652D-B8CEFF3D7522}"/>
          </ac:spMkLst>
        </pc:spChg>
        <pc:spChg chg="add del mod">
          <ac:chgData name="кирилл сатаров" userId="ff42aa4ab0bfa799" providerId="LiveId" clId="{C1AE1332-337C-411B-8204-79496DC00931}" dt="2026-04-18T10:51:31.134" v="105" actId="478"/>
          <ac:spMkLst>
            <pc:docMk/>
            <pc:sldMk cId="3555818356" sldId="294"/>
            <ac:spMk id="5" creationId="{00000000-0000-0000-0000-000000000000}"/>
          </ac:spMkLst>
        </pc:spChg>
        <pc:graphicFrameChg chg="add mod modGraphic">
          <ac:chgData name="кирилл сатаров" userId="ff42aa4ab0bfa799" providerId="LiveId" clId="{C1AE1332-337C-411B-8204-79496DC00931}" dt="2026-04-18T10:45:27.792" v="37" actId="404"/>
          <ac:graphicFrameMkLst>
            <pc:docMk/>
            <pc:sldMk cId="3555818356" sldId="294"/>
            <ac:graphicFrameMk id="6" creationId="{00000000-0000-0000-0000-000000000000}"/>
          </ac:graphicFrameMkLst>
        </pc:graphicFrameChg>
      </pc:sldChg>
      <pc:sldChg chg="addSp delSp modSp mod modTransition">
        <pc:chgData name="кирилл сатаров" userId="ff42aa4ab0bfa799" providerId="LiveId" clId="{C1AE1332-337C-411B-8204-79496DC00931}" dt="2026-04-18T11:14:17.186" v="243" actId="14100"/>
        <pc:sldMkLst>
          <pc:docMk/>
          <pc:sldMk cId="2050379199" sldId="295"/>
        </pc:sldMkLst>
        <pc:spChg chg="add mod">
          <ac:chgData name="кирилл сатаров" userId="ff42aa4ab0bfa799" providerId="LiveId" clId="{C1AE1332-337C-411B-8204-79496DC00931}" dt="2026-04-18T10:51:19.602" v="103" actId="1076"/>
          <ac:spMkLst>
            <pc:docMk/>
            <pc:sldMk cId="2050379199" sldId="295"/>
            <ac:spMk id="2" creationId="{492C3D2C-81BA-7668-C0AD-73F24D2068D9}"/>
          </ac:spMkLst>
        </pc:spChg>
        <pc:spChg chg="add mod">
          <ac:chgData name="кирилл сатаров" userId="ff42aa4ab0bfa799" providerId="LiveId" clId="{C1AE1332-337C-411B-8204-79496DC00931}" dt="2026-04-18T10:50:56" v="85" actId="1076"/>
          <ac:spMkLst>
            <pc:docMk/>
            <pc:sldMk cId="2050379199" sldId="295"/>
            <ac:spMk id="3" creationId="{40406D5A-1DC8-8E7E-2497-D6D8D26E57A2}"/>
          </ac:spMkLst>
        </pc:spChg>
        <pc:spChg chg="add mod">
          <ac:chgData name="кирилл сатаров" userId="ff42aa4ab0bfa799" providerId="LiveId" clId="{C1AE1332-337C-411B-8204-79496DC00931}" dt="2026-04-18T10:50:56" v="85" actId="1076"/>
          <ac:spMkLst>
            <pc:docMk/>
            <pc:sldMk cId="2050379199" sldId="295"/>
            <ac:spMk id="5" creationId="{4696A39B-D7AB-A793-434F-87B3B0FD327F}"/>
          </ac:spMkLst>
        </pc:spChg>
        <pc:spChg chg="add del mod ord">
          <ac:chgData name="кирилл сатаров" userId="ff42aa4ab0bfa799" providerId="LiveId" clId="{C1AE1332-337C-411B-8204-79496DC00931}" dt="2026-04-18T10:50:15.708" v="77" actId="478"/>
          <ac:spMkLst>
            <pc:docMk/>
            <pc:sldMk cId="2050379199" sldId="295"/>
            <ac:spMk id="6" creationId="{F3223C15-1FA7-56D5-21D3-F9231EE08B21}"/>
          </ac:spMkLst>
        </pc:spChg>
        <pc:spChg chg="add del mod">
          <ac:chgData name="кирилл сатаров" userId="ff42aa4ab0bfa799" providerId="LiveId" clId="{C1AE1332-337C-411B-8204-79496DC00931}" dt="2026-04-18T10:51:27.684" v="104" actId="478"/>
          <ac:spMkLst>
            <pc:docMk/>
            <pc:sldMk cId="2050379199" sldId="295"/>
            <ac:spMk id="7" creationId="{00000000-0000-0000-0000-000000000000}"/>
          </ac:spMkLst>
        </pc:spChg>
        <pc:spChg chg="add mod ord">
          <ac:chgData name="кирилл сатаров" userId="ff42aa4ab0bfa799" providerId="LiveId" clId="{C1AE1332-337C-411B-8204-79496DC00931}" dt="2026-04-18T10:50:56" v="85" actId="1076"/>
          <ac:spMkLst>
            <pc:docMk/>
            <pc:sldMk cId="2050379199" sldId="295"/>
            <ac:spMk id="8" creationId="{0E167F2D-7B9F-1971-8579-E734737DDB27}"/>
          </ac:spMkLst>
        </pc:spChg>
        <pc:spChg chg="add mod ord">
          <ac:chgData name="кирилл сатаров" userId="ff42aa4ab0bfa799" providerId="LiveId" clId="{C1AE1332-337C-411B-8204-79496DC00931}" dt="2026-04-18T11:14:17.186" v="243" actId="14100"/>
          <ac:spMkLst>
            <pc:docMk/>
            <pc:sldMk cId="2050379199" sldId="295"/>
            <ac:spMk id="9" creationId="{F8A4C79F-0C3A-3538-2748-70A25D504A99}"/>
          </ac:spMkLst>
        </pc:spChg>
        <pc:graphicFrameChg chg="add mod">
          <ac:chgData name="кирилл сатаров" userId="ff42aa4ab0bfa799" providerId="LiveId" clId="{C1AE1332-337C-411B-8204-79496DC00931}" dt="2026-04-18T10:50:56" v="85" actId="1076"/>
          <ac:graphicFrameMkLst>
            <pc:docMk/>
            <pc:sldMk cId="2050379199" sldId="295"/>
            <ac:graphicFrameMk id="4" creationId="{BCFE1D68-05FD-537C-4297-D9257B44C0A3}"/>
          </ac:graphicFrameMkLst>
        </pc:graphicFrameChg>
      </pc:sldChg>
      <pc:sldChg chg="modSp mod modTransition modAnim">
        <pc:chgData name="кирилл сатаров" userId="ff42aa4ab0bfa799" providerId="LiveId" clId="{C1AE1332-337C-411B-8204-79496DC00931}" dt="2026-04-18T11:01:19.117" v="176"/>
        <pc:sldMkLst>
          <pc:docMk/>
          <pc:sldMk cId="1136259906" sldId="296"/>
        </pc:sldMkLst>
        <pc:picChg chg="mod">
          <ac:chgData name="кирилл сатаров" userId="ff42aa4ab0bfa799" providerId="LiveId" clId="{C1AE1332-337C-411B-8204-79496DC00931}" dt="2026-04-18T11:01:12.719" v="174" actId="1440"/>
          <ac:picMkLst>
            <pc:docMk/>
            <pc:sldMk cId="1136259906" sldId="296"/>
            <ac:picMk id="3" creationId="{FF28FF8F-5923-AC27-0D73-3B9AFB4014BA}"/>
          </ac:picMkLst>
        </pc:picChg>
      </pc:sldChg>
      <pc:sldChg chg="modSp mod modTransition modAnim">
        <pc:chgData name="кирилл сатаров" userId="ff42aa4ab0bfa799" providerId="LiveId" clId="{C1AE1332-337C-411B-8204-79496DC00931}" dt="2026-04-18T11:08:04.709" v="218"/>
        <pc:sldMkLst>
          <pc:docMk/>
          <pc:sldMk cId="2416114514" sldId="297"/>
        </pc:sldMkLst>
        <pc:picChg chg="mod">
          <ac:chgData name="кирилл сатаров" userId="ff42aa4ab0bfa799" providerId="LiveId" clId="{C1AE1332-337C-411B-8204-79496DC00931}" dt="2026-04-18T11:07:26.327" v="211" actId="1076"/>
          <ac:picMkLst>
            <pc:docMk/>
            <pc:sldMk cId="2416114514" sldId="297"/>
            <ac:picMk id="4" creationId="{C83B6EBB-435A-C6A4-7AE7-227048E051B9}"/>
          </ac:picMkLst>
        </pc:picChg>
      </pc:sldChg>
      <pc:sldMasterChg chg="modTransition modSldLayout">
        <pc:chgData name="кирилл сатаров" userId="ff42aa4ab0bfa799" providerId="LiveId" clId="{C1AE1332-337C-411B-8204-79496DC00931}" dt="2026-04-18T10:54:45.937" v="139"/>
        <pc:sldMasterMkLst>
          <pc:docMk/>
          <pc:sldMasterMk cId="3249488336" sldId="2147483648"/>
        </pc:sldMasterMkLst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2033188902" sldId="2147483649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303987992" sldId="2147483651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82543574" sldId="2147483652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2017924313" sldId="2147483653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3717722713" sldId="2147483654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2432262262" sldId="2147483655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2193982474" sldId="2147483656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3471332256" sldId="2147483657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4039366816" sldId="2147483658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1147519985" sldId="2147483659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4075888604" sldId="2147483660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2942543220" sldId="2147483661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1987618032" sldId="2147483662"/>
          </pc:sldLayoutMkLst>
        </pc:sldLayoutChg>
        <pc:sldLayoutChg chg="modTransition">
          <pc:chgData name="кирилл сатаров" userId="ff42aa4ab0bfa799" providerId="LiveId" clId="{C1AE1332-337C-411B-8204-79496DC00931}" dt="2026-04-18T10:54:45.937" v="139"/>
          <pc:sldLayoutMkLst>
            <pc:docMk/>
            <pc:sldMasterMk cId="3249488336" sldId="2147483648"/>
            <pc:sldLayoutMk cId="3795909360" sldId="214748366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образцов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30-35</c:v>
                </c:pt>
                <c:pt idx="1">
                  <c:v>35-40</c:v>
                </c:pt>
                <c:pt idx="2">
                  <c:v>40-45</c:v>
                </c:pt>
                <c:pt idx="3">
                  <c:v>45-50</c:v>
                </c:pt>
                <c:pt idx="4">
                  <c:v>50-55</c:v>
                </c:pt>
                <c:pt idx="5">
                  <c:v>55-60</c:v>
                </c:pt>
                <c:pt idx="6">
                  <c:v>60-65</c:v>
                </c:pt>
                <c:pt idx="7">
                  <c:v>65-70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12</c:v>
                </c:pt>
                <c:pt idx="3">
                  <c:v>35</c:v>
                </c:pt>
                <c:pt idx="4">
                  <c:v>30</c:v>
                </c:pt>
                <c:pt idx="5">
                  <c:v>10</c:v>
                </c:pt>
                <c:pt idx="6">
                  <c:v>5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D-4B27-84DE-2F0BC788C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"/>
        <c:overlap val="5"/>
        <c:axId val="306831984"/>
        <c:axId val="306830672"/>
      </c:barChart>
      <c:catAx>
        <c:axId val="306831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 smtClean="0"/>
                  <a:t>Прочность,</a:t>
                </a:r>
                <a:r>
                  <a:rPr lang="ru-RU" baseline="0" dirty="0" smtClean="0"/>
                  <a:t> МПа</a:t>
                </a:r>
                <a:endParaRPr lang="ru-RU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6830672"/>
        <c:crosses val="autoZero"/>
        <c:auto val="1"/>
        <c:lblAlgn val="ctr"/>
        <c:lblOffset val="100"/>
        <c:noMultiLvlLbl val="0"/>
      </c:catAx>
      <c:valAx>
        <c:axId val="30683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683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A759FB-C391-43AD-AB4D-1ACBD2F402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099CBA-7CD6-4E3F-B809-850B6EE5CB2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Цель проекта:</a:t>
          </a:r>
        </a:p>
      </dgm:t>
    </dgm:pt>
    <dgm:pt modelId="{649AEEF3-8102-461D-870D-AC2E2BA4A9B9}" type="parTrans" cxnId="{A2CD7BA2-E8FA-425E-8A33-C2B9D8522DAE}">
      <dgm:prSet/>
      <dgm:spPr/>
      <dgm:t>
        <a:bodyPr/>
        <a:lstStyle/>
        <a:p>
          <a:endParaRPr lang="ru-RU"/>
        </a:p>
      </dgm:t>
    </dgm:pt>
    <dgm:pt modelId="{44820BBD-9F4E-4F3A-B314-4579340DFE31}" type="sibTrans" cxnId="{A2CD7BA2-E8FA-425E-8A33-C2B9D8522DAE}">
      <dgm:prSet/>
      <dgm:spPr/>
      <dgm:t>
        <a:bodyPr/>
        <a:lstStyle/>
        <a:p>
          <a:endParaRPr lang="ru-RU"/>
        </a:p>
      </dgm:t>
    </dgm:pt>
    <dgm:pt modelId="{CD6A6CE3-9CDD-4AF3-A38E-70ADBFCAF624}">
      <dgm:prSet/>
      <dgm:spPr/>
      <dgm:t>
        <a:bodyPr/>
        <a:lstStyle/>
        <a:p>
          <a:pPr rtl="0"/>
          <a:r>
            <a: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исследование роли и практического применения математических методов на ключевых этапах аддитивного производства для решения конкретных инженерных задач.</a:t>
          </a:r>
        </a:p>
      </dgm:t>
    </dgm:pt>
    <dgm:pt modelId="{82EF08A5-E6C5-4CCD-A872-E3D39DAEBE28}" type="parTrans" cxnId="{D0B2339B-483D-4B34-8554-F3EDEC62E115}">
      <dgm:prSet/>
      <dgm:spPr/>
      <dgm:t>
        <a:bodyPr/>
        <a:lstStyle/>
        <a:p>
          <a:endParaRPr lang="ru-RU"/>
        </a:p>
      </dgm:t>
    </dgm:pt>
    <dgm:pt modelId="{63830F3D-B478-4E14-9803-AE7C9A366521}" type="sibTrans" cxnId="{D0B2339B-483D-4B34-8554-F3EDEC62E115}">
      <dgm:prSet/>
      <dgm:spPr/>
      <dgm:t>
        <a:bodyPr/>
        <a:lstStyle/>
        <a:p>
          <a:endParaRPr lang="ru-RU"/>
        </a:p>
      </dgm:t>
    </dgm:pt>
    <dgm:pt modelId="{AA5D1A00-597E-4676-86AB-8439955A657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Задачи:</a:t>
          </a:r>
        </a:p>
      </dgm:t>
    </dgm:pt>
    <dgm:pt modelId="{502299CC-8C80-44D9-AD3E-A133DC02C774}" type="parTrans" cxnId="{3F0E1E36-B097-43A8-8473-5E5B27D82429}">
      <dgm:prSet/>
      <dgm:spPr/>
      <dgm:t>
        <a:bodyPr/>
        <a:lstStyle/>
        <a:p>
          <a:endParaRPr lang="ru-RU"/>
        </a:p>
      </dgm:t>
    </dgm:pt>
    <dgm:pt modelId="{9D197CD1-C22B-46AB-92AA-2F9302AA52DB}" type="sibTrans" cxnId="{3F0E1E36-B097-43A8-8473-5E5B27D82429}">
      <dgm:prSet/>
      <dgm:spPr/>
      <dgm:t>
        <a:bodyPr/>
        <a:lstStyle/>
        <a:p>
          <a:endParaRPr lang="ru-RU"/>
        </a:p>
      </dgm:t>
    </dgm:pt>
    <dgm:pt modelId="{F4361E2D-9016-458B-BE0F-7E72F57B5381}">
      <dgm:prSet/>
      <dgm:spPr/>
      <dgm:t>
        <a:bodyPr/>
        <a:lstStyle/>
        <a:p>
          <a:pPr rtl="0"/>
          <a:r>
            <a: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Изучить применение геометрических знаний для обработки 3D-моделей, генерации поддержек и планирования траекторий печати.</a:t>
          </a:r>
        </a:p>
      </dgm:t>
    </dgm:pt>
    <dgm:pt modelId="{2A520BD6-02CB-4738-8B53-CB3E04E520F8}" type="parTrans" cxnId="{C357F8D7-DBB0-48CB-898F-ED4077CF728B}">
      <dgm:prSet/>
      <dgm:spPr/>
      <dgm:t>
        <a:bodyPr/>
        <a:lstStyle/>
        <a:p>
          <a:endParaRPr lang="ru-RU"/>
        </a:p>
      </dgm:t>
    </dgm:pt>
    <dgm:pt modelId="{CAEDF51C-A7B2-443A-9313-7C2F9984BD30}" type="sibTrans" cxnId="{C357F8D7-DBB0-48CB-898F-ED4077CF728B}">
      <dgm:prSet/>
      <dgm:spPr/>
      <dgm:t>
        <a:bodyPr/>
        <a:lstStyle/>
        <a:p>
          <a:endParaRPr lang="ru-RU"/>
        </a:p>
      </dgm:t>
    </dgm:pt>
    <dgm:pt modelId="{8CEB30C7-5EC6-4085-9482-CBED0FAE1A80}">
      <dgm:prSet/>
      <dgm:spPr/>
      <dgm:t>
        <a:bodyPr/>
        <a:lstStyle/>
        <a:p>
          <a:pPr rtl="0"/>
          <a:r>
            <a: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Использовать алгебраические методы и математический анализ для расчёта критических параметров процесса (время, температура, скорость).</a:t>
          </a:r>
        </a:p>
      </dgm:t>
    </dgm:pt>
    <dgm:pt modelId="{8BDD0984-0C3C-4F61-AFD4-D4DC9C1FE5C0}" type="parTrans" cxnId="{1F2DFF96-446F-41FF-851F-8F6FB2EC3497}">
      <dgm:prSet/>
      <dgm:spPr/>
      <dgm:t>
        <a:bodyPr/>
        <a:lstStyle/>
        <a:p>
          <a:endParaRPr lang="ru-RU"/>
        </a:p>
      </dgm:t>
    </dgm:pt>
    <dgm:pt modelId="{2DA2AAEF-BD80-4A28-9747-D2D31314D7CA}" type="sibTrans" cxnId="{1F2DFF96-446F-41FF-851F-8F6FB2EC3497}">
      <dgm:prSet/>
      <dgm:spPr/>
      <dgm:t>
        <a:bodyPr/>
        <a:lstStyle/>
        <a:p>
          <a:endParaRPr lang="ru-RU"/>
        </a:p>
      </dgm:t>
    </dgm:pt>
    <dgm:pt modelId="{06B75644-527A-4EFC-A6DF-3B3BDC019950}">
      <dgm:prSet/>
      <dgm:spPr/>
      <dgm:t>
        <a:bodyPr/>
        <a:lstStyle/>
        <a:p>
          <a:pPr rtl="0"/>
          <a:r>
            <a: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Исследовать применение тригонометрических функций для решения задач, связанных с ориентацией модели, углами наклона и силами, действующими на слой</a:t>
          </a:r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18DF86B4-2B72-4F85-975C-376DC3994316}" type="parTrans" cxnId="{82CD2570-6CDA-44F9-A2DB-AA78F025A93B}">
      <dgm:prSet/>
      <dgm:spPr/>
      <dgm:t>
        <a:bodyPr/>
        <a:lstStyle/>
        <a:p>
          <a:endParaRPr lang="ru-RU"/>
        </a:p>
      </dgm:t>
    </dgm:pt>
    <dgm:pt modelId="{F2EBD564-CDE5-4494-A70C-5127F2F440C5}" type="sibTrans" cxnId="{82CD2570-6CDA-44F9-A2DB-AA78F025A93B}">
      <dgm:prSet/>
      <dgm:spPr/>
      <dgm:t>
        <a:bodyPr/>
        <a:lstStyle/>
        <a:p>
          <a:endParaRPr lang="ru-RU"/>
        </a:p>
      </dgm:t>
    </dgm:pt>
    <dgm:pt modelId="{18ADEA17-83DA-4CD5-A3A1-72E6781E713B}" type="pres">
      <dgm:prSet presAssocID="{BEA759FB-C391-43AD-AB4D-1ACBD2F402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8C738A-5EDC-4983-B37B-BD09CE08024C}" type="pres">
      <dgm:prSet presAssocID="{6F099CBA-7CD6-4E3F-B809-850B6EE5CB2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2FCE3-6865-4859-8455-AB5B76EE331F}" type="pres">
      <dgm:prSet presAssocID="{6F099CBA-7CD6-4E3F-B809-850B6EE5CB2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796D46-EDD6-4198-A0E7-6EA4DF63947C}" type="pres">
      <dgm:prSet presAssocID="{AA5D1A00-597E-4676-86AB-8439955A6575}" presName="parentText" presStyleLbl="node1" presStyleIdx="1" presStyleCnt="2" custLinFactNeighborY="11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8F284-9A02-44C0-BFB9-87DBCEFD330C}" type="pres">
      <dgm:prSet presAssocID="{AA5D1A00-597E-4676-86AB-8439955A657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2DFF96-446F-41FF-851F-8F6FB2EC3497}" srcId="{AA5D1A00-597E-4676-86AB-8439955A6575}" destId="{8CEB30C7-5EC6-4085-9482-CBED0FAE1A80}" srcOrd="1" destOrd="0" parTransId="{8BDD0984-0C3C-4F61-AFD4-D4DC9C1FE5C0}" sibTransId="{2DA2AAEF-BD80-4A28-9747-D2D31314D7CA}"/>
    <dgm:cxn modelId="{98514F96-F4B3-454C-9155-030B3AE5ECBB}" type="presOf" srcId="{AA5D1A00-597E-4676-86AB-8439955A6575}" destId="{35796D46-EDD6-4198-A0E7-6EA4DF63947C}" srcOrd="0" destOrd="0" presId="urn:microsoft.com/office/officeart/2005/8/layout/vList2"/>
    <dgm:cxn modelId="{F5EF9EF9-14F3-4E1E-9736-B87FD3F43C9F}" type="presOf" srcId="{BEA759FB-C391-43AD-AB4D-1ACBD2F4028E}" destId="{18ADEA17-83DA-4CD5-A3A1-72E6781E713B}" srcOrd="0" destOrd="0" presId="urn:microsoft.com/office/officeart/2005/8/layout/vList2"/>
    <dgm:cxn modelId="{CDDF9364-6071-4B31-BB2D-5F24EA4EB7EF}" type="presOf" srcId="{6F099CBA-7CD6-4E3F-B809-850B6EE5CB20}" destId="{058C738A-5EDC-4983-B37B-BD09CE08024C}" srcOrd="0" destOrd="0" presId="urn:microsoft.com/office/officeart/2005/8/layout/vList2"/>
    <dgm:cxn modelId="{D0B2339B-483D-4B34-8554-F3EDEC62E115}" srcId="{6F099CBA-7CD6-4E3F-B809-850B6EE5CB20}" destId="{CD6A6CE3-9CDD-4AF3-A38E-70ADBFCAF624}" srcOrd="0" destOrd="0" parTransId="{82EF08A5-E6C5-4CCD-A872-E3D39DAEBE28}" sibTransId="{63830F3D-B478-4E14-9803-AE7C9A366521}"/>
    <dgm:cxn modelId="{D1C67586-C977-4632-A6A1-2225A4368F33}" type="presOf" srcId="{8CEB30C7-5EC6-4085-9482-CBED0FAE1A80}" destId="{B3C8F284-9A02-44C0-BFB9-87DBCEFD330C}" srcOrd="0" destOrd="1" presId="urn:microsoft.com/office/officeart/2005/8/layout/vList2"/>
    <dgm:cxn modelId="{C357F8D7-DBB0-48CB-898F-ED4077CF728B}" srcId="{AA5D1A00-597E-4676-86AB-8439955A6575}" destId="{F4361E2D-9016-458B-BE0F-7E72F57B5381}" srcOrd="0" destOrd="0" parTransId="{2A520BD6-02CB-4738-8B53-CB3E04E520F8}" sibTransId="{CAEDF51C-A7B2-443A-9313-7C2F9984BD30}"/>
    <dgm:cxn modelId="{B0A2E59D-03F6-4B58-9B1B-3BC4BC24A079}" type="presOf" srcId="{06B75644-527A-4EFC-A6DF-3B3BDC019950}" destId="{B3C8F284-9A02-44C0-BFB9-87DBCEFD330C}" srcOrd="0" destOrd="2" presId="urn:microsoft.com/office/officeart/2005/8/layout/vList2"/>
    <dgm:cxn modelId="{3F0E1E36-B097-43A8-8473-5E5B27D82429}" srcId="{BEA759FB-C391-43AD-AB4D-1ACBD2F4028E}" destId="{AA5D1A00-597E-4676-86AB-8439955A6575}" srcOrd="1" destOrd="0" parTransId="{502299CC-8C80-44D9-AD3E-A133DC02C774}" sibTransId="{9D197CD1-C22B-46AB-92AA-2F9302AA52DB}"/>
    <dgm:cxn modelId="{C21132BB-3D33-4342-B2AB-C74B198B370C}" type="presOf" srcId="{CD6A6CE3-9CDD-4AF3-A38E-70ADBFCAF624}" destId="{1242FCE3-6865-4859-8455-AB5B76EE331F}" srcOrd="0" destOrd="0" presId="urn:microsoft.com/office/officeart/2005/8/layout/vList2"/>
    <dgm:cxn modelId="{38748ED1-CDD3-4988-9040-4CAB3FE4FA26}" type="presOf" srcId="{F4361E2D-9016-458B-BE0F-7E72F57B5381}" destId="{B3C8F284-9A02-44C0-BFB9-87DBCEFD330C}" srcOrd="0" destOrd="0" presId="urn:microsoft.com/office/officeart/2005/8/layout/vList2"/>
    <dgm:cxn modelId="{82CD2570-6CDA-44F9-A2DB-AA78F025A93B}" srcId="{AA5D1A00-597E-4676-86AB-8439955A6575}" destId="{06B75644-527A-4EFC-A6DF-3B3BDC019950}" srcOrd="2" destOrd="0" parTransId="{18DF86B4-2B72-4F85-975C-376DC3994316}" sibTransId="{F2EBD564-CDE5-4494-A70C-5127F2F440C5}"/>
    <dgm:cxn modelId="{A2CD7BA2-E8FA-425E-8A33-C2B9D8522DAE}" srcId="{BEA759FB-C391-43AD-AB4D-1ACBD2F4028E}" destId="{6F099CBA-7CD6-4E3F-B809-850B6EE5CB20}" srcOrd="0" destOrd="0" parTransId="{649AEEF3-8102-461D-870D-AC2E2BA4A9B9}" sibTransId="{44820BBD-9F4E-4F3A-B314-4579340DFE31}"/>
    <dgm:cxn modelId="{2603A4C2-36D1-48C2-8E96-A86D0B06C107}" type="presParOf" srcId="{18ADEA17-83DA-4CD5-A3A1-72E6781E713B}" destId="{058C738A-5EDC-4983-B37B-BD09CE08024C}" srcOrd="0" destOrd="0" presId="urn:microsoft.com/office/officeart/2005/8/layout/vList2"/>
    <dgm:cxn modelId="{C1F02590-05AE-435F-8BF5-528CDE50DB4E}" type="presParOf" srcId="{18ADEA17-83DA-4CD5-A3A1-72E6781E713B}" destId="{1242FCE3-6865-4859-8455-AB5B76EE331F}" srcOrd="1" destOrd="0" presId="urn:microsoft.com/office/officeart/2005/8/layout/vList2"/>
    <dgm:cxn modelId="{6DDEC920-4321-4497-8D8F-9703DC354B53}" type="presParOf" srcId="{18ADEA17-83DA-4CD5-A3A1-72E6781E713B}" destId="{35796D46-EDD6-4198-A0E7-6EA4DF63947C}" srcOrd="2" destOrd="0" presId="urn:microsoft.com/office/officeart/2005/8/layout/vList2"/>
    <dgm:cxn modelId="{D1280A09-19A7-4A92-B0BE-36ED50191E91}" type="presParOf" srcId="{18ADEA17-83DA-4CD5-A3A1-72E6781E713B}" destId="{B3C8F284-9A02-44C0-BFB9-87DBCEFD330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19488F-C989-4141-8EBC-5AED3D099F5A}" type="doc">
      <dgm:prSet loTypeId="urn:microsoft.com/office/officeart/2005/8/layout/pyramid2" loCatId="pyramid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41AA910-D471-44EC-9A30-3A4707BC7D5C}">
      <dgm:prSet/>
      <dgm:spPr/>
      <dgm:t>
        <a:bodyPr/>
        <a:lstStyle/>
        <a:p>
          <a:pPr rtl="0"/>
          <a:r>
            <a:rPr lang="ru-RU" b="1"/>
            <a:t>Расчет времени печати</a:t>
          </a:r>
          <a:endParaRPr lang="ru-RU"/>
        </a:p>
      </dgm:t>
    </dgm:pt>
    <dgm:pt modelId="{8E6FC56D-AEC1-4E04-A01B-665B42951CCB}" type="parTrans" cxnId="{F6F45E47-01B9-406F-851A-3B7528CEC595}">
      <dgm:prSet/>
      <dgm:spPr/>
      <dgm:t>
        <a:bodyPr/>
        <a:lstStyle/>
        <a:p>
          <a:endParaRPr lang="ru-RU"/>
        </a:p>
      </dgm:t>
    </dgm:pt>
    <dgm:pt modelId="{1FB69BCC-84BA-4E54-83EF-A08BF14806F6}" type="sibTrans" cxnId="{F6F45E47-01B9-406F-851A-3B7528CEC595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10B1F66A-081D-46B4-8C5E-0E53A05ADA65}">
          <dgm:prSet/>
          <dgm:spPr/>
          <dgm:t>
            <a:bodyPr/>
            <a:lstStyle/>
            <a:p>
              <a:pPr rtl="0"/>
              <a:r>
                <a:rPr lang="ru-RU"/>
                <a:t>Чистая печать: </a:t>
              </a:r>
              <a14:m>
                <m:oMath xmlns:m="http://schemas.openxmlformats.org/officeDocument/2006/math">
                  <m:r>
                    <a:rPr lang="ru-RU" i="1">
                      <a:latin typeface="Cambria Math" panose="02040503050406030204" pitchFamily="18" charset="0"/>
                    </a:rPr>
                    <m:t>𝑡</m:t>
                  </m:r>
                  <m:r>
                    <a:rPr lang="ru-RU">
                      <a:latin typeface="Cambria Math" panose="02040503050406030204" pitchFamily="18" charset="0"/>
                    </a:rPr>
                    <m:t>=</m:t>
                  </m:r>
                  <m:r>
                    <a:rPr lang="ru-RU" i="1">
                      <a:latin typeface="Cambria Math" panose="02040503050406030204" pitchFamily="18" charset="0"/>
                    </a:rPr>
                    <m:t>𝐿</m:t>
                  </m:r>
                  <m:r>
                    <a:rPr lang="ru-RU">
                      <a:latin typeface="Cambria Math" panose="02040503050406030204" pitchFamily="18" charset="0"/>
                    </a:rPr>
                    <m:t>/</m:t>
                  </m:r>
                  <m:sSub>
                    <m:sSub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𝑣</m:t>
                      </m:r>
                    </m:e>
                    <m:sub>
                      <m:r>
                        <m:rPr>
                          <m:nor/>
                        </m:rPr>
                        <a:rPr lang="ru-RU" i="0"/>
                        <m:t>подачи</m:t>
                      </m:r>
                    </m:sub>
                  </m:sSub>
                </m:oMath>
              </a14:m>
              <a:endParaRPr lang="ru-RU"/>
            </a:p>
          </dgm:t>
        </dgm:pt>
      </mc:Choice>
      <mc:Fallback xmlns="">
        <dgm:pt modelId="{10B1F66A-081D-46B4-8C5E-0E53A05ADA65}">
          <dgm:prSet/>
          <dgm:spPr/>
          <dgm:t>
            <a:bodyPr/>
            <a:lstStyle/>
            <a:p>
              <a:pPr rtl="0"/>
              <a:r>
                <a:rPr lang="ru-RU" smtClean="0"/>
                <a:t>Чистая печать: </a:t>
              </a:r>
              <a:r>
                <a:rPr lang="ru-RU" i="0"/>
                <a:t>𝑡=𝐿/</a:t>
              </a:r>
              <a:r>
                <a:rPr lang="ar-AE" i="0"/>
                <a:t>𝑣_</a:t>
              </a:r>
              <a:r>
                <a:rPr lang="ru-RU" i="0"/>
                <a:t>"подачи" </a:t>
              </a:r>
              <a:endParaRPr lang="ru-RU"/>
            </a:p>
          </dgm:t>
        </dgm:pt>
      </mc:Fallback>
    </mc:AlternateContent>
    <dgm:pt modelId="{A4C27550-B621-428B-8E85-E0E97C08AFF5}" type="parTrans" cxnId="{7DE74DE0-7883-4A0C-8E1C-5A5149D8D54F}">
      <dgm:prSet/>
      <dgm:spPr/>
      <dgm:t>
        <a:bodyPr/>
        <a:lstStyle/>
        <a:p>
          <a:endParaRPr lang="ru-RU"/>
        </a:p>
      </dgm:t>
    </dgm:pt>
    <dgm:pt modelId="{D4F623FF-C4E1-42EA-B7B9-9311E6705568}" type="sibTrans" cxnId="{7DE74DE0-7883-4A0C-8E1C-5A5149D8D54F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20C67B33-7E9F-45A4-B85C-22368FE9D492}">
          <dgm:prSet/>
          <dgm:spPr/>
          <dgm:t>
            <a:bodyPr/>
            <a:lstStyle/>
            <a:p>
              <a:pPr rtl="0"/>
              <a:r>
                <a:rPr lang="ru-RU"/>
                <a:t>Холостые ходы: </a:t>
              </a:r>
              <a14:m>
                <m:oMath xmlns:m="http://schemas.openxmlformats.org/officeDocument/2006/math">
                  <m:r>
                    <a:rPr lang="ru-RU" i="1">
                      <a:latin typeface="Cambria Math" panose="02040503050406030204" pitchFamily="18" charset="0"/>
                    </a:rPr>
                    <m:t>𝑡</m:t>
                  </m:r>
                  <m:r>
                    <a:rPr lang="ru-RU">
                      <a:latin typeface="Cambria Math" panose="02040503050406030204" pitchFamily="18" charset="0"/>
                    </a:rPr>
                    <m:t>=</m:t>
                  </m:r>
                  <m:d>
                    <m:d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ru-RU" i="0"/>
                            <m:t>ср</m:t>
                          </m:r>
                        </m:sub>
                      </m:sSub>
                    </m:e>
                  </m:d>
                  <m:r>
                    <a:rPr lang="ar-AE">
                      <a:latin typeface="Cambria Math" panose="02040503050406030204" pitchFamily="18" charset="0"/>
                    </a:rPr>
                    <m:t>/</m:t>
                  </m:r>
                  <m:sSub>
                    <m:sSub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𝑣</m:t>
                      </m:r>
                    </m:e>
                    <m:sub>
                      <m:r>
                        <m:rPr>
                          <m:nor/>
                        </m:rPr>
                        <a:rPr lang="ru-RU" i="0"/>
                        <m:t>холост</m:t>
                      </m:r>
                    </m:sub>
                  </m:sSub>
                </m:oMath>
              </a14:m>
              <a:endParaRPr lang="ru-RU"/>
            </a:p>
          </dgm:t>
        </dgm:pt>
      </mc:Choice>
      <mc:Fallback xmlns="">
        <dgm:pt modelId="{20C67B33-7E9F-45A4-B85C-22368FE9D492}">
          <dgm:prSet/>
          <dgm:spPr/>
          <dgm:t>
            <a:bodyPr/>
            <a:lstStyle/>
            <a:p>
              <a:pPr rtl="0"/>
              <a:r>
                <a:rPr lang="ru-RU" smtClean="0"/>
                <a:t>Холостые ходы: </a:t>
              </a:r>
              <a:r>
                <a:rPr lang="ru-RU" i="0"/>
                <a:t>𝑡=</a:t>
              </a:r>
              <a:r>
                <a:rPr lang="ar-AE" i="0"/>
                <a:t>(𝑁⋅𝐿_</a:t>
              </a:r>
              <a:r>
                <a:rPr lang="ru-RU" i="0"/>
                <a:t>"ср"  )</a:t>
              </a:r>
              <a:r>
                <a:rPr lang="ar-AE" i="0"/>
                <a:t>/𝑣_</a:t>
              </a:r>
              <a:r>
                <a:rPr lang="ru-RU" i="0"/>
                <a:t>"холост" </a:t>
              </a:r>
              <a:endParaRPr lang="ru-RU"/>
            </a:p>
          </dgm:t>
        </dgm:pt>
      </mc:Fallback>
    </mc:AlternateContent>
    <dgm:pt modelId="{1FA6183C-41CD-468E-BA98-28ED40B9D62B}" type="parTrans" cxnId="{93979B52-C2BF-48D8-892B-3BC584E225A1}">
      <dgm:prSet/>
      <dgm:spPr/>
      <dgm:t>
        <a:bodyPr/>
        <a:lstStyle/>
        <a:p>
          <a:endParaRPr lang="ru-RU"/>
        </a:p>
      </dgm:t>
    </dgm:pt>
    <dgm:pt modelId="{E3316369-3C55-4DC1-B042-CD6412126435}" type="sibTrans" cxnId="{93979B52-C2BF-48D8-892B-3BC584E225A1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29271092-6D69-4500-B079-F0E08F9C848C}">
          <dgm:prSet/>
          <dgm:spPr/>
          <dgm:t>
            <a:bodyPr/>
            <a:lstStyle/>
            <a:p>
              <a:pPr rtl="0"/>
              <a:r>
                <a:rPr lang="ru-RU" b="1"/>
                <a:t>Итог:</a:t>
              </a:r>
              <a:r>
                <a:rPr lang="ru-RU"/>
                <a:t> </a:t>
              </a:r>
              <a14:m>
                <m:oMath xmlns:m="http://schemas.openxmlformats.org/officeDocument/2006/math">
                  <m:sSub>
                    <m:sSub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𝑡</m:t>
                      </m:r>
                    </m:e>
                    <m:sub>
                      <m:r>
                        <m:rPr>
                          <m:nor/>
                        </m:rPr>
                        <a:rPr lang="ru-RU" i="0"/>
                        <m:t>общ</m:t>
                      </m:r>
                    </m:sub>
                  </m:sSub>
                  <m:r>
                    <a:rPr lang="ar-AE">
                      <a:latin typeface="Cambria Math" panose="02040503050406030204" pitchFamily="18" charset="0"/>
                    </a:rPr>
                    <m:t>=</m:t>
                  </m:r>
                  <m:sSub>
                    <m:sSub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𝑡</m:t>
                      </m:r>
                    </m:e>
                    <m:sub>
                      <m:r>
                        <m:rPr>
                          <m:nor/>
                        </m:rPr>
                        <a:rPr lang="ru-RU" i="0"/>
                        <m:t>печ</m:t>
                      </m:r>
                    </m:sub>
                  </m:sSub>
                  <m:r>
                    <a:rPr lang="ar-AE">
                      <a:latin typeface="Cambria Math" panose="02040503050406030204" pitchFamily="18" charset="0"/>
                    </a:rPr>
                    <m:t>+</m:t>
                  </m:r>
                  <m:sSub>
                    <m:sSub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𝑡</m:t>
                      </m:r>
                    </m:e>
                    <m:sub>
                      <m:r>
                        <m:rPr>
                          <m:nor/>
                        </m:rPr>
                        <a:rPr lang="ru-RU" i="0"/>
                        <m:t>хол</m:t>
                      </m:r>
                    </m:sub>
                  </m:sSub>
                </m:oMath>
              </a14:m>
              <a:endParaRPr lang="ru-RU"/>
            </a:p>
          </dgm:t>
        </dgm:pt>
      </mc:Choice>
      <mc:Fallback xmlns="">
        <dgm:pt modelId="{29271092-6D69-4500-B079-F0E08F9C848C}">
          <dgm:prSet/>
          <dgm:spPr/>
          <dgm:t>
            <a:bodyPr/>
            <a:lstStyle/>
            <a:p>
              <a:pPr rtl="0"/>
              <a:r>
                <a:rPr lang="ru-RU" b="1" smtClean="0"/>
                <a:t>Итог:</a:t>
              </a:r>
              <a:r>
                <a:rPr lang="ru-RU"/>
                <a:t> </a:t>
              </a:r>
              <a:r>
                <a:rPr lang="ar-AE" i="0"/>
                <a:t>𝑡_</a:t>
              </a:r>
              <a:r>
                <a:rPr lang="ru-RU" i="0"/>
                <a:t>"общ" </a:t>
              </a:r>
              <a:r>
                <a:rPr lang="ar-AE" i="0"/>
                <a:t>=𝑡_</a:t>
              </a:r>
              <a:r>
                <a:rPr lang="ru-RU" i="0"/>
                <a:t>"печ" </a:t>
              </a:r>
              <a:r>
                <a:rPr lang="ar-AE" i="0"/>
                <a:t>+𝑡_</a:t>
              </a:r>
              <a:r>
                <a:rPr lang="ru-RU" i="0"/>
                <a:t>"хол" </a:t>
              </a:r>
              <a:endParaRPr lang="ru-RU"/>
            </a:p>
          </dgm:t>
        </dgm:pt>
      </mc:Fallback>
    </mc:AlternateContent>
    <dgm:pt modelId="{8107DD67-66E5-4E4D-9E2F-7E45A359B6B5}" type="parTrans" cxnId="{EA3395B6-D8BC-4103-98BB-0A788303A7DE}">
      <dgm:prSet/>
      <dgm:spPr/>
      <dgm:t>
        <a:bodyPr/>
        <a:lstStyle/>
        <a:p>
          <a:endParaRPr lang="ru-RU"/>
        </a:p>
      </dgm:t>
    </dgm:pt>
    <dgm:pt modelId="{350980C2-7569-4F5B-AD07-686ADE799529}" type="sibTrans" cxnId="{EA3395B6-D8BC-4103-98BB-0A788303A7DE}">
      <dgm:prSet/>
      <dgm:spPr/>
      <dgm:t>
        <a:bodyPr/>
        <a:lstStyle/>
        <a:p>
          <a:endParaRPr lang="ru-RU"/>
        </a:p>
      </dgm:t>
    </dgm:pt>
    <dgm:pt modelId="{83C1D38C-C71B-4F16-A270-7529E981BD76}">
      <dgm:prSet/>
      <dgm:spPr/>
      <dgm:t>
        <a:bodyPr/>
        <a:lstStyle/>
        <a:p>
          <a:pPr rtl="0"/>
          <a:r>
            <a:rPr lang="ru-RU" b="1"/>
            <a:t>Пример:</a:t>
          </a:r>
          <a:r>
            <a:rPr lang="ru-RU"/>
            <a:t> 10 м пластика, 60 мм/с → ~166 с печати + 187 с перемещений ≈ 5,9 мин</a:t>
          </a:r>
        </a:p>
      </dgm:t>
    </dgm:pt>
    <dgm:pt modelId="{D384B1E4-E4C1-4D09-A2A6-2FA1D9928CA2}" type="parTrans" cxnId="{86D01F26-B5C2-4E38-8F2A-797257985D85}">
      <dgm:prSet/>
      <dgm:spPr/>
      <dgm:t>
        <a:bodyPr/>
        <a:lstStyle/>
        <a:p>
          <a:endParaRPr lang="ru-RU"/>
        </a:p>
      </dgm:t>
    </dgm:pt>
    <dgm:pt modelId="{F18C3380-4C7F-47F3-BE46-197907BAE587}" type="sibTrans" cxnId="{86D01F26-B5C2-4E38-8F2A-797257985D85}">
      <dgm:prSet/>
      <dgm:spPr/>
      <dgm:t>
        <a:bodyPr/>
        <a:lstStyle/>
        <a:p>
          <a:endParaRPr lang="ru-RU"/>
        </a:p>
      </dgm:t>
    </dgm:pt>
    <dgm:pt modelId="{C483C61F-38D7-46C4-976F-2FD8B577A4B6}" type="pres">
      <dgm:prSet presAssocID="{A219488F-C989-4141-8EBC-5AED3D099F5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394EFA1-DF36-4195-932E-50925342C1F0}" type="pres">
      <dgm:prSet presAssocID="{A219488F-C989-4141-8EBC-5AED3D099F5A}" presName="pyramid" presStyleLbl="node1" presStyleIdx="0" presStyleCnt="1" custLinFactNeighborX="-2693" custLinFactNeighborY="-2558"/>
      <dgm:spPr>
        <a:gradFill rotWithShape="0">
          <a:gsLst>
            <a:gs pos="0">
              <a:schemeClr val="accent6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</a:gradFill>
      </dgm:spPr>
    </dgm:pt>
    <dgm:pt modelId="{69CF05D5-A96D-4543-B5FD-6E7C6B1EC3C4}" type="pres">
      <dgm:prSet presAssocID="{A219488F-C989-4141-8EBC-5AED3D099F5A}" presName="theList" presStyleCnt="0"/>
      <dgm:spPr/>
    </dgm:pt>
    <dgm:pt modelId="{B82EB22F-DE0D-47E8-98D2-9B2EEDFE8BAE}" type="pres">
      <dgm:prSet presAssocID="{A41AA910-D471-44EC-9A30-3A4707BC7D5C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3E018-971A-4AA5-A7B9-AA117E0AB8AF}" type="pres">
      <dgm:prSet presAssocID="{A41AA910-D471-44EC-9A30-3A4707BC7D5C}" presName="aSpace" presStyleCnt="0"/>
      <dgm:spPr/>
    </dgm:pt>
    <dgm:pt modelId="{C8029DBA-84F0-4CA0-B46C-5A2442C3A67F}" type="pres">
      <dgm:prSet presAssocID="{29271092-6D69-4500-B079-F0E08F9C848C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D39C7-C0D8-4849-A98D-3FA9E6CDAB36}" type="pres">
      <dgm:prSet presAssocID="{29271092-6D69-4500-B079-F0E08F9C848C}" presName="aSpace" presStyleCnt="0"/>
      <dgm:spPr/>
    </dgm:pt>
    <dgm:pt modelId="{4400FCC7-10E7-478C-85B2-A999F3A16BA9}" type="pres">
      <dgm:prSet presAssocID="{83C1D38C-C71B-4F16-A270-7529E981BD76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43FB1F-8788-4D5B-A189-AE0676CE29B1}" type="pres">
      <dgm:prSet presAssocID="{83C1D38C-C71B-4F16-A270-7529E981BD76}" presName="aSpace" presStyleCnt="0"/>
      <dgm:spPr/>
    </dgm:pt>
  </dgm:ptLst>
  <dgm:cxnLst>
    <dgm:cxn modelId="{7C60D04D-F0F3-41E9-9FB8-76DC6B649551}" type="presOf" srcId="{83C1D38C-C71B-4F16-A270-7529E981BD76}" destId="{4400FCC7-10E7-478C-85B2-A999F3A16BA9}" srcOrd="0" destOrd="0" presId="urn:microsoft.com/office/officeart/2005/8/layout/pyramid2"/>
    <dgm:cxn modelId="{713093B5-7046-40EC-B009-C722FE83B773}" type="presOf" srcId="{20C67B33-7E9F-45A4-B85C-22368FE9D492}" destId="{B82EB22F-DE0D-47E8-98D2-9B2EEDFE8BAE}" srcOrd="0" destOrd="2" presId="urn:microsoft.com/office/officeart/2005/8/layout/pyramid2"/>
    <dgm:cxn modelId="{F6F45E47-01B9-406F-851A-3B7528CEC595}" srcId="{A219488F-C989-4141-8EBC-5AED3D099F5A}" destId="{A41AA910-D471-44EC-9A30-3A4707BC7D5C}" srcOrd="0" destOrd="0" parTransId="{8E6FC56D-AEC1-4E04-A01B-665B42951CCB}" sibTransId="{1FB69BCC-84BA-4E54-83EF-A08BF14806F6}"/>
    <dgm:cxn modelId="{34ABB2C7-E3B6-4FC2-B6D0-8E80EAC8B58D}" type="presOf" srcId="{10B1F66A-081D-46B4-8C5E-0E53A05ADA65}" destId="{B82EB22F-DE0D-47E8-98D2-9B2EEDFE8BAE}" srcOrd="0" destOrd="1" presId="urn:microsoft.com/office/officeart/2005/8/layout/pyramid2"/>
    <dgm:cxn modelId="{93979B52-C2BF-48D8-892B-3BC584E225A1}" srcId="{A41AA910-D471-44EC-9A30-3A4707BC7D5C}" destId="{20C67B33-7E9F-45A4-B85C-22368FE9D492}" srcOrd="1" destOrd="0" parTransId="{1FA6183C-41CD-468E-BA98-28ED40B9D62B}" sibTransId="{E3316369-3C55-4DC1-B042-CD6412126435}"/>
    <dgm:cxn modelId="{531CE75A-2816-41ED-9BC8-DCA0B8938DE1}" type="presOf" srcId="{A41AA910-D471-44EC-9A30-3A4707BC7D5C}" destId="{B82EB22F-DE0D-47E8-98D2-9B2EEDFE8BAE}" srcOrd="0" destOrd="0" presId="urn:microsoft.com/office/officeart/2005/8/layout/pyramid2"/>
    <dgm:cxn modelId="{86D01F26-B5C2-4E38-8F2A-797257985D85}" srcId="{A219488F-C989-4141-8EBC-5AED3D099F5A}" destId="{83C1D38C-C71B-4F16-A270-7529E981BD76}" srcOrd="2" destOrd="0" parTransId="{D384B1E4-E4C1-4D09-A2A6-2FA1D9928CA2}" sibTransId="{F18C3380-4C7F-47F3-BE46-197907BAE587}"/>
    <dgm:cxn modelId="{112329E5-7CC8-4BAA-9528-A6611B8A288D}" type="presOf" srcId="{A219488F-C989-4141-8EBC-5AED3D099F5A}" destId="{C483C61F-38D7-46C4-976F-2FD8B577A4B6}" srcOrd="0" destOrd="0" presId="urn:microsoft.com/office/officeart/2005/8/layout/pyramid2"/>
    <dgm:cxn modelId="{7DE74DE0-7883-4A0C-8E1C-5A5149D8D54F}" srcId="{A41AA910-D471-44EC-9A30-3A4707BC7D5C}" destId="{10B1F66A-081D-46B4-8C5E-0E53A05ADA65}" srcOrd="0" destOrd="0" parTransId="{A4C27550-B621-428B-8E85-E0E97C08AFF5}" sibTransId="{D4F623FF-C4E1-42EA-B7B9-9311E6705568}"/>
    <dgm:cxn modelId="{D264487C-CFA8-414B-9DE0-32EA66F2A98F}" type="presOf" srcId="{29271092-6D69-4500-B079-F0E08F9C848C}" destId="{C8029DBA-84F0-4CA0-B46C-5A2442C3A67F}" srcOrd="0" destOrd="0" presId="urn:microsoft.com/office/officeart/2005/8/layout/pyramid2"/>
    <dgm:cxn modelId="{EA3395B6-D8BC-4103-98BB-0A788303A7DE}" srcId="{A219488F-C989-4141-8EBC-5AED3D099F5A}" destId="{29271092-6D69-4500-B079-F0E08F9C848C}" srcOrd="1" destOrd="0" parTransId="{8107DD67-66E5-4E4D-9E2F-7E45A359B6B5}" sibTransId="{350980C2-7569-4F5B-AD07-686ADE799529}"/>
    <dgm:cxn modelId="{6AD6C988-8AB6-4535-AE2B-DA9581261418}" type="presParOf" srcId="{C483C61F-38D7-46C4-976F-2FD8B577A4B6}" destId="{9394EFA1-DF36-4195-932E-50925342C1F0}" srcOrd="0" destOrd="0" presId="urn:microsoft.com/office/officeart/2005/8/layout/pyramid2"/>
    <dgm:cxn modelId="{6CA49B08-1925-4CDD-8030-6437F37A27FE}" type="presParOf" srcId="{C483C61F-38D7-46C4-976F-2FD8B577A4B6}" destId="{69CF05D5-A96D-4543-B5FD-6E7C6B1EC3C4}" srcOrd="1" destOrd="0" presId="urn:microsoft.com/office/officeart/2005/8/layout/pyramid2"/>
    <dgm:cxn modelId="{6E954C7B-54C7-4457-A2CD-DEC6435AF486}" type="presParOf" srcId="{69CF05D5-A96D-4543-B5FD-6E7C6B1EC3C4}" destId="{B82EB22F-DE0D-47E8-98D2-9B2EEDFE8BAE}" srcOrd="0" destOrd="0" presId="urn:microsoft.com/office/officeart/2005/8/layout/pyramid2"/>
    <dgm:cxn modelId="{66E994F6-6AE5-4548-BB14-9E5690361665}" type="presParOf" srcId="{69CF05D5-A96D-4543-B5FD-6E7C6B1EC3C4}" destId="{43B3E018-971A-4AA5-A7B9-AA117E0AB8AF}" srcOrd="1" destOrd="0" presId="urn:microsoft.com/office/officeart/2005/8/layout/pyramid2"/>
    <dgm:cxn modelId="{109F30E1-10ED-4D1C-9D28-5B58E627B0A0}" type="presParOf" srcId="{69CF05D5-A96D-4543-B5FD-6E7C6B1EC3C4}" destId="{C8029DBA-84F0-4CA0-B46C-5A2442C3A67F}" srcOrd="2" destOrd="0" presId="urn:microsoft.com/office/officeart/2005/8/layout/pyramid2"/>
    <dgm:cxn modelId="{3094B870-1B5A-4264-8F7A-D8C17BA4DA07}" type="presParOf" srcId="{69CF05D5-A96D-4543-B5FD-6E7C6B1EC3C4}" destId="{835D39C7-C0D8-4849-A98D-3FA9E6CDAB36}" srcOrd="3" destOrd="0" presId="urn:microsoft.com/office/officeart/2005/8/layout/pyramid2"/>
    <dgm:cxn modelId="{7D18CCF7-D0D3-4D28-9201-9BF41AD49FD6}" type="presParOf" srcId="{69CF05D5-A96D-4543-B5FD-6E7C6B1EC3C4}" destId="{4400FCC7-10E7-478C-85B2-A999F3A16BA9}" srcOrd="4" destOrd="0" presId="urn:microsoft.com/office/officeart/2005/8/layout/pyramid2"/>
    <dgm:cxn modelId="{A82450C9-CC98-461B-9231-DFFE0D745A4E}" type="presParOf" srcId="{69CF05D5-A96D-4543-B5FD-6E7C6B1EC3C4}" destId="{B043FB1F-8788-4D5B-A189-AE0676CE29B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19488F-C989-4141-8EBC-5AED3D099F5A}" type="doc">
      <dgm:prSet loTypeId="urn:microsoft.com/office/officeart/2005/8/layout/pyramid2" loCatId="pyramid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41AA910-D471-44EC-9A30-3A4707BC7D5C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8E6FC56D-AEC1-4E04-A01B-665B42951CCB}" type="parTrans" cxnId="{F6F45E47-01B9-406F-851A-3B7528CEC595}">
      <dgm:prSet/>
      <dgm:spPr/>
      <dgm:t>
        <a:bodyPr/>
        <a:lstStyle/>
        <a:p>
          <a:endParaRPr lang="ru-RU"/>
        </a:p>
      </dgm:t>
    </dgm:pt>
    <dgm:pt modelId="{1FB69BCC-84BA-4E54-83EF-A08BF14806F6}" type="sibTrans" cxnId="{F6F45E47-01B9-406F-851A-3B7528CEC595}">
      <dgm:prSet/>
      <dgm:spPr/>
      <dgm:t>
        <a:bodyPr/>
        <a:lstStyle/>
        <a:p>
          <a:endParaRPr lang="ru-RU"/>
        </a:p>
      </dgm:t>
    </dgm:pt>
    <dgm:pt modelId="{10B1F66A-081D-46B4-8C5E-0E53A05ADA65}">
      <dgm:prSet/>
      <dgm:spPr/>
      <dgm:t>
        <a:bodyPr/>
        <a:lstStyle/>
        <a:p>
          <a:r>
            <a:rPr lang="ru-RU">
              <a:noFill/>
            </a:rPr>
            <a:t> </a:t>
          </a:r>
        </a:p>
      </dgm:t>
    </dgm:pt>
    <dgm:pt modelId="{A4C27550-B621-428B-8E85-E0E97C08AFF5}" type="parTrans" cxnId="{7DE74DE0-7883-4A0C-8E1C-5A5149D8D54F}">
      <dgm:prSet/>
      <dgm:spPr/>
      <dgm:t>
        <a:bodyPr/>
        <a:lstStyle/>
        <a:p>
          <a:endParaRPr lang="ru-RU"/>
        </a:p>
      </dgm:t>
    </dgm:pt>
    <dgm:pt modelId="{D4F623FF-C4E1-42EA-B7B9-9311E6705568}" type="sibTrans" cxnId="{7DE74DE0-7883-4A0C-8E1C-5A5149D8D54F}">
      <dgm:prSet/>
      <dgm:spPr/>
      <dgm:t>
        <a:bodyPr/>
        <a:lstStyle/>
        <a:p>
          <a:endParaRPr lang="ru-RU"/>
        </a:p>
      </dgm:t>
    </dgm:pt>
    <dgm:pt modelId="{20C67B33-7E9F-45A4-B85C-22368FE9D492}">
      <dgm:prSet/>
      <dgm:spPr/>
      <dgm:t>
        <a:bodyPr/>
        <a:lstStyle/>
        <a:p>
          <a:r>
            <a:rPr lang="ru-RU">
              <a:noFill/>
            </a:rPr>
            <a:t> </a:t>
          </a:r>
        </a:p>
      </dgm:t>
    </dgm:pt>
    <dgm:pt modelId="{1FA6183C-41CD-468E-BA98-28ED40B9D62B}" type="parTrans" cxnId="{93979B52-C2BF-48D8-892B-3BC584E225A1}">
      <dgm:prSet/>
      <dgm:spPr/>
      <dgm:t>
        <a:bodyPr/>
        <a:lstStyle/>
        <a:p>
          <a:endParaRPr lang="ru-RU"/>
        </a:p>
      </dgm:t>
    </dgm:pt>
    <dgm:pt modelId="{E3316369-3C55-4DC1-B042-CD6412126435}" type="sibTrans" cxnId="{93979B52-C2BF-48D8-892B-3BC584E225A1}">
      <dgm:prSet/>
      <dgm:spPr/>
      <dgm:t>
        <a:bodyPr/>
        <a:lstStyle/>
        <a:p>
          <a:endParaRPr lang="ru-RU"/>
        </a:p>
      </dgm:t>
    </dgm:pt>
    <dgm:pt modelId="{29271092-6D69-4500-B079-F0E08F9C848C}">
      <dgm:prSet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8107DD67-66E5-4E4D-9E2F-7E45A359B6B5}" type="parTrans" cxnId="{EA3395B6-D8BC-4103-98BB-0A788303A7DE}">
      <dgm:prSet/>
      <dgm:spPr/>
      <dgm:t>
        <a:bodyPr/>
        <a:lstStyle/>
        <a:p>
          <a:endParaRPr lang="ru-RU"/>
        </a:p>
      </dgm:t>
    </dgm:pt>
    <dgm:pt modelId="{350980C2-7569-4F5B-AD07-686ADE799529}" type="sibTrans" cxnId="{EA3395B6-D8BC-4103-98BB-0A788303A7DE}">
      <dgm:prSet/>
      <dgm:spPr/>
      <dgm:t>
        <a:bodyPr/>
        <a:lstStyle/>
        <a:p>
          <a:endParaRPr lang="ru-RU"/>
        </a:p>
      </dgm:t>
    </dgm:pt>
    <dgm:pt modelId="{83C1D38C-C71B-4F16-A270-7529E981BD76}">
      <dgm:prSet/>
      <dgm:spPr/>
      <dgm:t>
        <a:bodyPr/>
        <a:lstStyle/>
        <a:p>
          <a:pPr rtl="0"/>
          <a:r>
            <a:rPr lang="ru-RU" b="1"/>
            <a:t>Пример:</a:t>
          </a:r>
          <a:r>
            <a:rPr lang="ru-RU"/>
            <a:t> 10 м пластика, 60 мм/с → ~166 с печати + 187 с перемещений ≈ 5,9 мин</a:t>
          </a:r>
        </a:p>
      </dgm:t>
    </dgm:pt>
    <dgm:pt modelId="{D384B1E4-E4C1-4D09-A2A6-2FA1D9928CA2}" type="parTrans" cxnId="{86D01F26-B5C2-4E38-8F2A-797257985D85}">
      <dgm:prSet/>
      <dgm:spPr/>
      <dgm:t>
        <a:bodyPr/>
        <a:lstStyle/>
        <a:p>
          <a:endParaRPr lang="ru-RU"/>
        </a:p>
      </dgm:t>
    </dgm:pt>
    <dgm:pt modelId="{F18C3380-4C7F-47F3-BE46-197907BAE587}" type="sibTrans" cxnId="{86D01F26-B5C2-4E38-8F2A-797257985D85}">
      <dgm:prSet/>
      <dgm:spPr/>
      <dgm:t>
        <a:bodyPr/>
        <a:lstStyle/>
        <a:p>
          <a:endParaRPr lang="ru-RU"/>
        </a:p>
      </dgm:t>
    </dgm:pt>
    <dgm:pt modelId="{C483C61F-38D7-46C4-976F-2FD8B577A4B6}" type="pres">
      <dgm:prSet presAssocID="{A219488F-C989-4141-8EBC-5AED3D099F5A}" presName="compositeShape" presStyleCnt="0">
        <dgm:presLayoutVars>
          <dgm:dir/>
          <dgm:resizeHandles/>
        </dgm:presLayoutVars>
      </dgm:prSet>
      <dgm:spPr/>
    </dgm:pt>
    <dgm:pt modelId="{9394EFA1-DF36-4195-932E-50925342C1F0}" type="pres">
      <dgm:prSet presAssocID="{A219488F-C989-4141-8EBC-5AED3D099F5A}" presName="pyramid" presStyleLbl="node1" presStyleIdx="0" presStyleCnt="1" custLinFactNeighborX="-2693" custLinFactNeighborY="-2558"/>
      <dgm:spPr>
        <a:gradFill rotWithShape="0">
          <a:gsLst>
            <a:gs pos="0">
              <a:schemeClr val="accent6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</a:gradFill>
      </dgm:spPr>
    </dgm:pt>
    <dgm:pt modelId="{69CF05D5-A96D-4543-B5FD-6E7C6B1EC3C4}" type="pres">
      <dgm:prSet presAssocID="{A219488F-C989-4141-8EBC-5AED3D099F5A}" presName="theList" presStyleCnt="0"/>
      <dgm:spPr/>
    </dgm:pt>
    <dgm:pt modelId="{B82EB22F-DE0D-47E8-98D2-9B2EEDFE8BAE}" type="pres">
      <dgm:prSet presAssocID="{A41AA910-D471-44EC-9A30-3A4707BC7D5C}" presName="aNode" presStyleLbl="fgAcc1" presStyleIdx="0" presStyleCnt="3">
        <dgm:presLayoutVars>
          <dgm:bulletEnabled val="1"/>
        </dgm:presLayoutVars>
      </dgm:prSet>
      <dgm:spPr/>
    </dgm:pt>
    <dgm:pt modelId="{43B3E018-971A-4AA5-A7B9-AA117E0AB8AF}" type="pres">
      <dgm:prSet presAssocID="{A41AA910-D471-44EC-9A30-3A4707BC7D5C}" presName="aSpace" presStyleCnt="0"/>
      <dgm:spPr/>
    </dgm:pt>
    <dgm:pt modelId="{C8029DBA-84F0-4CA0-B46C-5A2442C3A67F}" type="pres">
      <dgm:prSet presAssocID="{29271092-6D69-4500-B079-F0E08F9C848C}" presName="aNode" presStyleLbl="fgAcc1" presStyleIdx="1" presStyleCnt="3">
        <dgm:presLayoutVars>
          <dgm:bulletEnabled val="1"/>
        </dgm:presLayoutVars>
      </dgm:prSet>
      <dgm:spPr/>
    </dgm:pt>
    <dgm:pt modelId="{835D39C7-C0D8-4849-A98D-3FA9E6CDAB36}" type="pres">
      <dgm:prSet presAssocID="{29271092-6D69-4500-B079-F0E08F9C848C}" presName="aSpace" presStyleCnt="0"/>
      <dgm:spPr/>
    </dgm:pt>
    <dgm:pt modelId="{4400FCC7-10E7-478C-85B2-A999F3A16BA9}" type="pres">
      <dgm:prSet presAssocID="{83C1D38C-C71B-4F16-A270-7529E981BD76}" presName="aNode" presStyleLbl="fgAcc1" presStyleIdx="2" presStyleCnt="3">
        <dgm:presLayoutVars>
          <dgm:bulletEnabled val="1"/>
        </dgm:presLayoutVars>
      </dgm:prSet>
      <dgm:spPr/>
    </dgm:pt>
    <dgm:pt modelId="{B043FB1F-8788-4D5B-A189-AE0676CE29B1}" type="pres">
      <dgm:prSet presAssocID="{83C1D38C-C71B-4F16-A270-7529E981BD76}" presName="aSpace" presStyleCnt="0"/>
      <dgm:spPr/>
    </dgm:pt>
  </dgm:ptLst>
  <dgm:cxnLst>
    <dgm:cxn modelId="{86D01F26-B5C2-4E38-8F2A-797257985D85}" srcId="{A219488F-C989-4141-8EBC-5AED3D099F5A}" destId="{83C1D38C-C71B-4F16-A270-7529E981BD76}" srcOrd="2" destOrd="0" parTransId="{D384B1E4-E4C1-4D09-A2A6-2FA1D9928CA2}" sibTransId="{F18C3380-4C7F-47F3-BE46-197907BAE587}"/>
    <dgm:cxn modelId="{F6F45E47-01B9-406F-851A-3B7528CEC595}" srcId="{A219488F-C989-4141-8EBC-5AED3D099F5A}" destId="{A41AA910-D471-44EC-9A30-3A4707BC7D5C}" srcOrd="0" destOrd="0" parTransId="{8E6FC56D-AEC1-4E04-A01B-665B42951CCB}" sibTransId="{1FB69BCC-84BA-4E54-83EF-A08BF14806F6}"/>
    <dgm:cxn modelId="{7C60D04D-F0F3-41E9-9FB8-76DC6B649551}" type="presOf" srcId="{83C1D38C-C71B-4F16-A270-7529E981BD76}" destId="{4400FCC7-10E7-478C-85B2-A999F3A16BA9}" srcOrd="0" destOrd="0" presId="urn:microsoft.com/office/officeart/2005/8/layout/pyramid2"/>
    <dgm:cxn modelId="{93979B52-C2BF-48D8-892B-3BC584E225A1}" srcId="{A41AA910-D471-44EC-9A30-3A4707BC7D5C}" destId="{20C67B33-7E9F-45A4-B85C-22368FE9D492}" srcOrd="1" destOrd="0" parTransId="{1FA6183C-41CD-468E-BA98-28ED40B9D62B}" sibTransId="{E3316369-3C55-4DC1-B042-CD6412126435}"/>
    <dgm:cxn modelId="{531CE75A-2816-41ED-9BC8-DCA0B8938DE1}" type="presOf" srcId="{A41AA910-D471-44EC-9A30-3A4707BC7D5C}" destId="{B82EB22F-DE0D-47E8-98D2-9B2EEDFE8BAE}" srcOrd="0" destOrd="0" presId="urn:microsoft.com/office/officeart/2005/8/layout/pyramid2"/>
    <dgm:cxn modelId="{D264487C-CFA8-414B-9DE0-32EA66F2A98F}" type="presOf" srcId="{29271092-6D69-4500-B079-F0E08F9C848C}" destId="{C8029DBA-84F0-4CA0-B46C-5A2442C3A67F}" srcOrd="0" destOrd="0" presId="urn:microsoft.com/office/officeart/2005/8/layout/pyramid2"/>
    <dgm:cxn modelId="{713093B5-7046-40EC-B009-C722FE83B773}" type="presOf" srcId="{20C67B33-7E9F-45A4-B85C-22368FE9D492}" destId="{B82EB22F-DE0D-47E8-98D2-9B2EEDFE8BAE}" srcOrd="0" destOrd="2" presId="urn:microsoft.com/office/officeart/2005/8/layout/pyramid2"/>
    <dgm:cxn modelId="{EA3395B6-D8BC-4103-98BB-0A788303A7DE}" srcId="{A219488F-C989-4141-8EBC-5AED3D099F5A}" destId="{29271092-6D69-4500-B079-F0E08F9C848C}" srcOrd="1" destOrd="0" parTransId="{8107DD67-66E5-4E4D-9E2F-7E45A359B6B5}" sibTransId="{350980C2-7569-4F5B-AD07-686ADE799529}"/>
    <dgm:cxn modelId="{34ABB2C7-E3B6-4FC2-B6D0-8E80EAC8B58D}" type="presOf" srcId="{10B1F66A-081D-46B4-8C5E-0E53A05ADA65}" destId="{B82EB22F-DE0D-47E8-98D2-9B2EEDFE8BAE}" srcOrd="0" destOrd="1" presId="urn:microsoft.com/office/officeart/2005/8/layout/pyramid2"/>
    <dgm:cxn modelId="{7DE74DE0-7883-4A0C-8E1C-5A5149D8D54F}" srcId="{A41AA910-D471-44EC-9A30-3A4707BC7D5C}" destId="{10B1F66A-081D-46B4-8C5E-0E53A05ADA65}" srcOrd="0" destOrd="0" parTransId="{A4C27550-B621-428B-8E85-E0E97C08AFF5}" sibTransId="{D4F623FF-C4E1-42EA-B7B9-9311E6705568}"/>
    <dgm:cxn modelId="{112329E5-7CC8-4BAA-9528-A6611B8A288D}" type="presOf" srcId="{A219488F-C989-4141-8EBC-5AED3D099F5A}" destId="{C483C61F-38D7-46C4-976F-2FD8B577A4B6}" srcOrd="0" destOrd="0" presId="urn:microsoft.com/office/officeart/2005/8/layout/pyramid2"/>
    <dgm:cxn modelId="{6AD6C988-8AB6-4535-AE2B-DA9581261418}" type="presParOf" srcId="{C483C61F-38D7-46C4-976F-2FD8B577A4B6}" destId="{9394EFA1-DF36-4195-932E-50925342C1F0}" srcOrd="0" destOrd="0" presId="urn:microsoft.com/office/officeart/2005/8/layout/pyramid2"/>
    <dgm:cxn modelId="{6CA49B08-1925-4CDD-8030-6437F37A27FE}" type="presParOf" srcId="{C483C61F-38D7-46C4-976F-2FD8B577A4B6}" destId="{69CF05D5-A96D-4543-B5FD-6E7C6B1EC3C4}" srcOrd="1" destOrd="0" presId="urn:microsoft.com/office/officeart/2005/8/layout/pyramid2"/>
    <dgm:cxn modelId="{6E954C7B-54C7-4457-A2CD-DEC6435AF486}" type="presParOf" srcId="{69CF05D5-A96D-4543-B5FD-6E7C6B1EC3C4}" destId="{B82EB22F-DE0D-47E8-98D2-9B2EEDFE8BAE}" srcOrd="0" destOrd="0" presId="urn:microsoft.com/office/officeart/2005/8/layout/pyramid2"/>
    <dgm:cxn modelId="{66E994F6-6AE5-4548-BB14-9E5690361665}" type="presParOf" srcId="{69CF05D5-A96D-4543-B5FD-6E7C6B1EC3C4}" destId="{43B3E018-971A-4AA5-A7B9-AA117E0AB8AF}" srcOrd="1" destOrd="0" presId="urn:microsoft.com/office/officeart/2005/8/layout/pyramid2"/>
    <dgm:cxn modelId="{109F30E1-10ED-4D1C-9D28-5B58E627B0A0}" type="presParOf" srcId="{69CF05D5-A96D-4543-B5FD-6E7C6B1EC3C4}" destId="{C8029DBA-84F0-4CA0-B46C-5A2442C3A67F}" srcOrd="2" destOrd="0" presId="urn:microsoft.com/office/officeart/2005/8/layout/pyramid2"/>
    <dgm:cxn modelId="{3094B870-1B5A-4264-8F7A-D8C17BA4DA07}" type="presParOf" srcId="{69CF05D5-A96D-4543-B5FD-6E7C6B1EC3C4}" destId="{835D39C7-C0D8-4849-A98D-3FA9E6CDAB36}" srcOrd="3" destOrd="0" presId="urn:microsoft.com/office/officeart/2005/8/layout/pyramid2"/>
    <dgm:cxn modelId="{7D18CCF7-D0D3-4D28-9201-9BF41AD49FD6}" type="presParOf" srcId="{69CF05D5-A96D-4543-B5FD-6E7C6B1EC3C4}" destId="{4400FCC7-10E7-478C-85B2-A999F3A16BA9}" srcOrd="4" destOrd="0" presId="urn:microsoft.com/office/officeart/2005/8/layout/pyramid2"/>
    <dgm:cxn modelId="{A82450C9-CC98-461B-9231-DFFE0D745A4E}" type="presParOf" srcId="{69CF05D5-A96D-4543-B5FD-6E7C6B1EC3C4}" destId="{B043FB1F-8788-4D5B-A189-AE0676CE29B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085FD7-4605-4EBD-A438-F3803EA4F3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193520-3DE2-41DC-BA44-6EBF8EE2D9F3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 «лестницы»</a:t>
          </a:r>
        </a:p>
      </dgm:t>
    </dgm:pt>
    <dgm:pt modelId="{57A91DCC-7003-4632-AB2C-D48141517B7B}" type="parTrans" cxnId="{494A93C0-9F24-4544-AF9C-76F0FBA7A28F}">
      <dgm:prSet/>
      <dgm:spPr/>
      <dgm:t>
        <a:bodyPr/>
        <a:lstStyle/>
        <a:p>
          <a:endParaRPr lang="ru-RU"/>
        </a:p>
      </dgm:t>
    </dgm:pt>
    <dgm:pt modelId="{4920C71A-C953-4FEB-A292-7A6ADA815787}" type="sibTrans" cxnId="{494A93C0-9F24-4544-AF9C-76F0FBA7A28F}">
      <dgm:prSet/>
      <dgm:spPr/>
      <dgm:t>
        <a:bodyPr/>
        <a:lstStyle/>
        <a:p>
          <a:endParaRPr lang="ru-RU"/>
        </a:p>
      </dgm:t>
    </dgm:pt>
    <dgm:pt modelId="{9161C333-B28A-459C-8D7C-96D531B2078C}">
      <dgm:prSet/>
      <dgm:spPr/>
      <dgm:t>
        <a:bodyPr/>
        <a:lstStyle/>
        <a:p>
          <a:pPr rtl="0"/>
          <a:r>
            <a:rPr lang="ru-RU" dirty="0"/>
            <a:t>(для пологих поверхностей)</a:t>
          </a:r>
        </a:p>
      </dgm:t>
    </dgm:pt>
    <dgm:pt modelId="{FADB332A-17AE-4257-A5A7-ED9EFC8A9397}" type="parTrans" cxnId="{7D790FED-094A-496F-BA2A-EF686B604DF5}">
      <dgm:prSet/>
      <dgm:spPr/>
      <dgm:t>
        <a:bodyPr/>
        <a:lstStyle/>
        <a:p>
          <a:endParaRPr lang="ru-RU"/>
        </a:p>
      </dgm:t>
    </dgm:pt>
    <dgm:pt modelId="{643AB84C-960E-4E25-93D3-36993E8E0BA1}" type="sibTrans" cxnId="{7D790FED-094A-496F-BA2A-EF686B604DF5}">
      <dgm:prSet/>
      <dgm:spPr/>
      <dgm:t>
        <a:bodyPr/>
        <a:lstStyle/>
        <a:p>
          <a:endParaRPr lang="ru-RU"/>
        </a:p>
      </dgm:t>
    </dgm:pt>
    <dgm:pt modelId="{A1D0002A-7825-4606-B84A-F9C25667DDF8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Математика дефекта</a:t>
          </a:r>
        </a:p>
      </dgm:t>
    </dgm:pt>
    <dgm:pt modelId="{66E5DF35-639E-4AC2-965F-8956546EBCC6}" type="parTrans" cxnId="{21289367-2500-493C-8065-E9FB5ED670A2}">
      <dgm:prSet/>
      <dgm:spPr/>
      <dgm:t>
        <a:bodyPr/>
        <a:lstStyle/>
        <a:p>
          <a:endParaRPr lang="ru-RU"/>
        </a:p>
      </dgm:t>
    </dgm:pt>
    <dgm:pt modelId="{33AC6D25-1248-40ED-9AD6-C04D2DA690FA}" type="sibTrans" cxnId="{21289367-2500-493C-8065-E9FB5ED670A2}">
      <dgm:prSet/>
      <dgm:spPr/>
      <dgm:t>
        <a:bodyPr/>
        <a:lstStyle/>
        <a:p>
          <a:endParaRPr lang="ru-RU"/>
        </a:p>
      </dgm:t>
    </dgm:pt>
    <dgm:pt modelId="{1F2B1F27-588D-4916-A372-569517974F50}">
      <dgm:prSet/>
      <dgm:spPr/>
      <dgm:t>
        <a:bodyPr/>
        <a:lstStyle/>
        <a:p>
          <a:pPr rtl="0"/>
          <a:r>
            <a:rPr lang="ru-RU"/>
            <a:t>Высота ступеньки = толщина слоя</a:t>
          </a:r>
        </a:p>
      </dgm:t>
    </dgm:pt>
    <dgm:pt modelId="{1B9102C4-E218-46B7-B027-8741D56CAAB4}" type="parTrans" cxnId="{EE8C92B6-693B-4C88-ACD3-B980579598E7}">
      <dgm:prSet/>
      <dgm:spPr/>
      <dgm:t>
        <a:bodyPr/>
        <a:lstStyle/>
        <a:p>
          <a:endParaRPr lang="ru-RU"/>
        </a:p>
      </dgm:t>
    </dgm:pt>
    <dgm:pt modelId="{10B2ECE5-0B07-4605-9C81-A9C8CBBA698F}" type="sibTrans" cxnId="{EE8C92B6-693B-4C88-ACD3-B980579598E7}">
      <dgm:prSet/>
      <dgm:spPr/>
      <dgm:t>
        <a:bodyPr/>
        <a:lstStyle/>
        <a:p>
          <a:endParaRPr lang="ru-RU"/>
        </a:p>
      </dgm:t>
    </dgm:pt>
    <mc:AlternateContent xmlns:mc="http://schemas.openxmlformats.org/markup-compatibility/2006" xmlns:a14="http://schemas.microsoft.com/office/drawing/2010/main">
      <mc:Choice Requires="a14">
        <dgm:pt modelId="{2E0CB6C6-0E30-465F-B0EF-ADB793597FE2}">
          <dgm:prSet/>
          <dgm:spPr/>
          <dgm:t>
            <a:bodyPr/>
            <a:lstStyle/>
            <a:p>
              <a:pPr rtl="0"/>
              <a:r>
                <a:rPr lang="ru-RU"/>
                <a:t>Ширина зависит от угла наклона через 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n-US">
                      <a:latin typeface="Cambria Math" panose="02040503050406030204" pitchFamily="18" charset="0"/>
                    </a:rPr>
                    <m:t>tan</m:t>
                  </m:r>
                  <m:r>
                    <a:rPr lang="en-US">
                      <a:latin typeface="Cambria Math" panose="02040503050406030204" pitchFamily="18" charset="0"/>
                    </a:rPr>
                    <m:t>⁡</m:t>
                  </m:r>
                  <m:d>
                    <m:dPr>
                      <m:ctrlPr>
                        <a:rPr lang="ar-AE" i="1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ar-AE" i="1">
                          <a:latin typeface="Cambria Math" panose="02040503050406030204" pitchFamily="18" charset="0"/>
                        </a:rPr>
                        <m:t>𝛼</m:t>
                      </m:r>
                    </m:e>
                  </m:d>
                </m:oMath>
              </a14:m>
              <a:endParaRPr lang="ru-RU"/>
            </a:p>
          </dgm:t>
        </dgm:pt>
      </mc:Choice>
      <mc:Fallback xmlns="">
        <dgm:pt modelId="{2E0CB6C6-0E30-465F-B0EF-ADB793597FE2}">
          <dgm:prSet/>
          <dgm:spPr/>
          <dgm:t>
            <a:bodyPr/>
            <a:lstStyle/>
            <a:p>
              <a:pPr rtl="0"/>
              <a:r>
                <a:rPr lang="ru-RU" smtClean="0"/>
                <a:t>Ширина зависит от угла наклона через </a:t>
              </a:r>
              <a:r>
                <a:rPr lang="en-US" i="0"/>
                <a:t>tan⁡</a:t>
              </a:r>
              <a:r>
                <a:rPr lang="ar-AE" i="0"/>
                <a:t>(𝛼)</a:t>
              </a:r>
              <a:endParaRPr lang="ru-RU"/>
            </a:p>
          </dgm:t>
        </dgm:pt>
      </mc:Fallback>
    </mc:AlternateContent>
    <dgm:pt modelId="{3D6C6436-762A-4EEC-BB17-7F478B8B130F}" type="parTrans" cxnId="{5478703A-1AE9-4B99-B6ED-BBFAFD72F090}">
      <dgm:prSet/>
      <dgm:spPr/>
      <dgm:t>
        <a:bodyPr/>
        <a:lstStyle/>
        <a:p>
          <a:endParaRPr lang="ru-RU"/>
        </a:p>
      </dgm:t>
    </dgm:pt>
    <dgm:pt modelId="{592E249A-3110-4449-8775-39D3A340D2D8}" type="sibTrans" cxnId="{5478703A-1AE9-4B99-B6ED-BBFAFD72F090}">
      <dgm:prSet/>
      <dgm:spPr/>
      <dgm:t>
        <a:bodyPr/>
        <a:lstStyle/>
        <a:p>
          <a:endParaRPr lang="ru-RU"/>
        </a:p>
      </dgm:t>
    </dgm:pt>
    <dgm:pt modelId="{C7CEC46A-D3CA-4EE3-92B9-1C88BDF71F27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</a:t>
          </a:r>
        </a:p>
      </dgm:t>
    </dgm:pt>
    <dgm:pt modelId="{9E6C64F1-BC81-4875-A05B-7A58CBC95F14}" type="parTrans" cxnId="{D9765FCC-C36D-476C-80E5-6DCFB3D514B1}">
      <dgm:prSet/>
      <dgm:spPr/>
      <dgm:t>
        <a:bodyPr/>
        <a:lstStyle/>
        <a:p>
          <a:endParaRPr lang="ru-RU"/>
        </a:p>
      </dgm:t>
    </dgm:pt>
    <dgm:pt modelId="{E3ECCBD3-34F7-45E8-8196-5E518215E73D}" type="sibTrans" cxnId="{D9765FCC-C36D-476C-80E5-6DCFB3D514B1}">
      <dgm:prSet/>
      <dgm:spPr/>
      <dgm:t>
        <a:bodyPr/>
        <a:lstStyle/>
        <a:p>
          <a:endParaRPr lang="ru-RU"/>
        </a:p>
      </dgm:t>
    </dgm:pt>
    <dgm:pt modelId="{243DCEDF-547D-4C53-89CD-9CBACB8EFE10}">
      <dgm:prSet/>
      <dgm:spPr/>
      <dgm:t>
        <a:bodyPr/>
        <a:lstStyle/>
        <a:p>
          <a:pPr rtl="0"/>
          <a:r>
            <a:rPr lang="ru-RU"/>
            <a:t>Подбор ориентации модели на столе</a:t>
          </a:r>
        </a:p>
      </dgm:t>
    </dgm:pt>
    <dgm:pt modelId="{36E714DE-3740-4B36-945B-6D1DC0E0BE5E}" type="parTrans" cxnId="{873D4325-BF85-4720-8BBE-E8AB62E93FB4}">
      <dgm:prSet/>
      <dgm:spPr/>
      <dgm:t>
        <a:bodyPr/>
        <a:lstStyle/>
        <a:p>
          <a:endParaRPr lang="ru-RU"/>
        </a:p>
      </dgm:t>
    </dgm:pt>
    <dgm:pt modelId="{69AA5117-8204-4887-9E4D-A9CC55690FD3}" type="sibTrans" cxnId="{873D4325-BF85-4720-8BBE-E8AB62E93FB4}">
      <dgm:prSet/>
      <dgm:spPr/>
      <dgm:t>
        <a:bodyPr/>
        <a:lstStyle/>
        <a:p>
          <a:endParaRPr lang="ru-RU"/>
        </a:p>
      </dgm:t>
    </dgm:pt>
    <dgm:pt modelId="{AA6400C0-7473-48C6-8823-789B2FA8AEEE}">
      <dgm:prSet/>
      <dgm:spPr/>
      <dgm:t>
        <a:bodyPr/>
        <a:lstStyle/>
        <a:p>
          <a:pPr rtl="0"/>
          <a:r>
            <a:rPr lang="ru-RU"/>
            <a:t>Минимум ступенчатости на ответственных участках</a:t>
          </a:r>
        </a:p>
      </dgm:t>
    </dgm:pt>
    <dgm:pt modelId="{96CCB9D1-BDAC-4F95-A7EE-A424B40E3C3A}" type="parTrans" cxnId="{A03A8DAC-BA36-4366-8C2D-99A08F2F908C}">
      <dgm:prSet/>
      <dgm:spPr/>
      <dgm:t>
        <a:bodyPr/>
        <a:lstStyle/>
        <a:p>
          <a:endParaRPr lang="ru-RU"/>
        </a:p>
      </dgm:t>
    </dgm:pt>
    <dgm:pt modelId="{F9BBFAB4-6DB5-43D9-A911-56A2B024E813}" type="sibTrans" cxnId="{A03A8DAC-BA36-4366-8C2D-99A08F2F908C}">
      <dgm:prSet/>
      <dgm:spPr/>
      <dgm:t>
        <a:bodyPr/>
        <a:lstStyle/>
        <a:p>
          <a:endParaRPr lang="ru-RU"/>
        </a:p>
      </dgm:t>
    </dgm:pt>
    <dgm:pt modelId="{12E59C5B-2B1A-41E8-8923-E48C38F4AEE3}" type="pres">
      <dgm:prSet presAssocID="{12085FD7-4605-4EBD-A438-F3803EA4F34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9B4EA5-B76F-4309-A763-79BD71CF394B}" type="pres">
      <dgm:prSet presAssocID="{AF193520-3DE2-41DC-BA44-6EBF8EE2D9F3}" presName="linNode" presStyleCnt="0"/>
      <dgm:spPr/>
    </dgm:pt>
    <dgm:pt modelId="{9AD16AE0-64E2-4967-9CE0-15B748FAA27A}" type="pres">
      <dgm:prSet presAssocID="{AF193520-3DE2-41DC-BA44-6EBF8EE2D9F3}" presName="parentText" presStyleLbl="node1" presStyleIdx="0" presStyleCnt="3" custLinFactNeighborX="-139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99F2B2-67B3-4EA1-AF39-895D326F680B}" type="pres">
      <dgm:prSet presAssocID="{AF193520-3DE2-41DC-BA44-6EBF8EE2D9F3}" presName="descendantText" presStyleLbl="alignAccFollowNode1" presStyleIdx="0" presStyleCnt="3" custLinFactNeighborX="3452" custLinFactNeighborY="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E2A956-E21D-47FA-905F-2E7E3465881F}" type="pres">
      <dgm:prSet presAssocID="{4920C71A-C953-4FEB-A292-7A6ADA815787}" presName="sp" presStyleCnt="0"/>
      <dgm:spPr/>
    </dgm:pt>
    <dgm:pt modelId="{C2D8B8F2-EB60-4B35-942B-70336C59EBF4}" type="pres">
      <dgm:prSet presAssocID="{A1D0002A-7825-4606-B84A-F9C25667DDF8}" presName="linNode" presStyleCnt="0"/>
      <dgm:spPr/>
    </dgm:pt>
    <dgm:pt modelId="{AE7D2BD8-1C03-47CA-AEC8-46EDE6109542}" type="pres">
      <dgm:prSet presAssocID="{A1D0002A-7825-4606-B84A-F9C25667DDF8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0C71C-0C7B-4437-8D0A-585AC8FA883B}" type="pres">
      <dgm:prSet presAssocID="{A1D0002A-7825-4606-B84A-F9C25667DDF8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36C1CC-D547-40A2-B8E3-E3730AA66C2B}" type="pres">
      <dgm:prSet presAssocID="{33AC6D25-1248-40ED-9AD6-C04D2DA690FA}" presName="sp" presStyleCnt="0"/>
      <dgm:spPr/>
    </dgm:pt>
    <dgm:pt modelId="{C56607CF-C86D-4C45-9CA2-8ED760DAE854}" type="pres">
      <dgm:prSet presAssocID="{C7CEC46A-D3CA-4EE3-92B9-1C88BDF71F27}" presName="linNode" presStyleCnt="0"/>
      <dgm:spPr/>
    </dgm:pt>
    <dgm:pt modelId="{DA89CF3A-B97E-45CC-B01E-C6767C208074}" type="pres">
      <dgm:prSet presAssocID="{C7CEC46A-D3CA-4EE3-92B9-1C88BDF71F2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8DFF3-3E90-435A-8DDC-3272B4055BDD}" type="pres">
      <dgm:prSet presAssocID="{C7CEC46A-D3CA-4EE3-92B9-1C88BDF71F2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9AC5B6-5D88-4299-AC84-A4A3129AF3CB}" type="presOf" srcId="{2E0CB6C6-0E30-465F-B0EF-ADB793597FE2}" destId="{B630C71C-0C7B-4437-8D0A-585AC8FA883B}" srcOrd="0" destOrd="1" presId="urn:microsoft.com/office/officeart/2005/8/layout/vList5"/>
    <dgm:cxn modelId="{A03A8DAC-BA36-4366-8C2D-99A08F2F908C}" srcId="{C7CEC46A-D3CA-4EE3-92B9-1C88BDF71F27}" destId="{AA6400C0-7473-48C6-8823-789B2FA8AEEE}" srcOrd="1" destOrd="0" parTransId="{96CCB9D1-BDAC-4F95-A7EE-A424B40E3C3A}" sibTransId="{F9BBFAB4-6DB5-43D9-A911-56A2B024E813}"/>
    <dgm:cxn modelId="{186EC846-2BDC-40A2-AA4C-5E40F86DEE85}" type="presOf" srcId="{A1D0002A-7825-4606-B84A-F9C25667DDF8}" destId="{AE7D2BD8-1C03-47CA-AEC8-46EDE6109542}" srcOrd="0" destOrd="0" presId="urn:microsoft.com/office/officeart/2005/8/layout/vList5"/>
    <dgm:cxn modelId="{21289367-2500-493C-8065-E9FB5ED670A2}" srcId="{12085FD7-4605-4EBD-A438-F3803EA4F344}" destId="{A1D0002A-7825-4606-B84A-F9C25667DDF8}" srcOrd="1" destOrd="0" parTransId="{66E5DF35-639E-4AC2-965F-8956546EBCC6}" sibTransId="{33AC6D25-1248-40ED-9AD6-C04D2DA690FA}"/>
    <dgm:cxn modelId="{9047CD51-9A42-4E12-9D19-6793E428B6A7}" type="presOf" srcId="{C7CEC46A-D3CA-4EE3-92B9-1C88BDF71F27}" destId="{DA89CF3A-B97E-45CC-B01E-C6767C208074}" srcOrd="0" destOrd="0" presId="urn:microsoft.com/office/officeart/2005/8/layout/vList5"/>
    <dgm:cxn modelId="{3B33D941-8284-43F2-8B0A-FAF416CD674F}" type="presOf" srcId="{AF193520-3DE2-41DC-BA44-6EBF8EE2D9F3}" destId="{9AD16AE0-64E2-4967-9CE0-15B748FAA27A}" srcOrd="0" destOrd="0" presId="urn:microsoft.com/office/officeart/2005/8/layout/vList5"/>
    <dgm:cxn modelId="{EE8C92B6-693B-4C88-ACD3-B980579598E7}" srcId="{A1D0002A-7825-4606-B84A-F9C25667DDF8}" destId="{1F2B1F27-588D-4916-A372-569517974F50}" srcOrd="0" destOrd="0" parTransId="{1B9102C4-E218-46B7-B027-8741D56CAAB4}" sibTransId="{10B2ECE5-0B07-4605-9C81-A9C8CBBA698F}"/>
    <dgm:cxn modelId="{873D4325-BF85-4720-8BBE-E8AB62E93FB4}" srcId="{C7CEC46A-D3CA-4EE3-92B9-1C88BDF71F27}" destId="{243DCEDF-547D-4C53-89CD-9CBACB8EFE10}" srcOrd="0" destOrd="0" parTransId="{36E714DE-3740-4B36-945B-6D1DC0E0BE5E}" sibTransId="{69AA5117-8204-4887-9E4D-A9CC55690FD3}"/>
    <dgm:cxn modelId="{C2E09C28-8FF7-425F-AD26-17D757730DFC}" type="presOf" srcId="{12085FD7-4605-4EBD-A438-F3803EA4F344}" destId="{12E59C5B-2B1A-41E8-8923-E48C38F4AEE3}" srcOrd="0" destOrd="0" presId="urn:microsoft.com/office/officeart/2005/8/layout/vList5"/>
    <dgm:cxn modelId="{6088C57D-8C73-46FE-BA56-E27ECD6DBAD1}" type="presOf" srcId="{243DCEDF-547D-4C53-89CD-9CBACB8EFE10}" destId="{F0F8DFF3-3E90-435A-8DDC-3272B4055BDD}" srcOrd="0" destOrd="0" presId="urn:microsoft.com/office/officeart/2005/8/layout/vList5"/>
    <dgm:cxn modelId="{5478703A-1AE9-4B99-B6ED-BBFAFD72F090}" srcId="{A1D0002A-7825-4606-B84A-F9C25667DDF8}" destId="{2E0CB6C6-0E30-465F-B0EF-ADB793597FE2}" srcOrd="1" destOrd="0" parTransId="{3D6C6436-762A-4EEC-BB17-7F478B8B130F}" sibTransId="{592E249A-3110-4449-8775-39D3A340D2D8}"/>
    <dgm:cxn modelId="{7164F880-AEE0-4CB8-8665-D79686B9E1DE}" type="presOf" srcId="{1F2B1F27-588D-4916-A372-569517974F50}" destId="{B630C71C-0C7B-4437-8D0A-585AC8FA883B}" srcOrd="0" destOrd="0" presId="urn:microsoft.com/office/officeart/2005/8/layout/vList5"/>
    <dgm:cxn modelId="{7D790FED-094A-496F-BA2A-EF686B604DF5}" srcId="{AF193520-3DE2-41DC-BA44-6EBF8EE2D9F3}" destId="{9161C333-B28A-459C-8D7C-96D531B2078C}" srcOrd="0" destOrd="0" parTransId="{FADB332A-17AE-4257-A5A7-ED9EFC8A9397}" sibTransId="{643AB84C-960E-4E25-93D3-36993E8E0BA1}"/>
    <dgm:cxn modelId="{25963B9A-36CA-47E3-8FBD-850E06E1C413}" type="presOf" srcId="{AA6400C0-7473-48C6-8823-789B2FA8AEEE}" destId="{F0F8DFF3-3E90-435A-8DDC-3272B4055BDD}" srcOrd="0" destOrd="1" presId="urn:microsoft.com/office/officeart/2005/8/layout/vList5"/>
    <dgm:cxn modelId="{D9765FCC-C36D-476C-80E5-6DCFB3D514B1}" srcId="{12085FD7-4605-4EBD-A438-F3803EA4F344}" destId="{C7CEC46A-D3CA-4EE3-92B9-1C88BDF71F27}" srcOrd="2" destOrd="0" parTransId="{9E6C64F1-BC81-4875-A05B-7A58CBC95F14}" sibTransId="{E3ECCBD3-34F7-45E8-8196-5E518215E73D}"/>
    <dgm:cxn modelId="{494A93C0-9F24-4544-AF9C-76F0FBA7A28F}" srcId="{12085FD7-4605-4EBD-A438-F3803EA4F344}" destId="{AF193520-3DE2-41DC-BA44-6EBF8EE2D9F3}" srcOrd="0" destOrd="0" parTransId="{57A91DCC-7003-4632-AB2C-D48141517B7B}" sibTransId="{4920C71A-C953-4FEB-A292-7A6ADA815787}"/>
    <dgm:cxn modelId="{CAC1A35C-240A-4F69-9E1F-FFDC67FA2A9A}" type="presOf" srcId="{9161C333-B28A-459C-8D7C-96D531B2078C}" destId="{0299F2B2-67B3-4EA1-AF39-895D326F680B}" srcOrd="0" destOrd="0" presId="urn:microsoft.com/office/officeart/2005/8/layout/vList5"/>
    <dgm:cxn modelId="{B461420B-3171-4032-AE2F-96F411CF37AD}" type="presParOf" srcId="{12E59C5B-2B1A-41E8-8923-E48C38F4AEE3}" destId="{879B4EA5-B76F-4309-A763-79BD71CF394B}" srcOrd="0" destOrd="0" presId="urn:microsoft.com/office/officeart/2005/8/layout/vList5"/>
    <dgm:cxn modelId="{E5C0E142-FD8E-4F83-BA0B-6303C248B755}" type="presParOf" srcId="{879B4EA5-B76F-4309-A763-79BD71CF394B}" destId="{9AD16AE0-64E2-4967-9CE0-15B748FAA27A}" srcOrd="0" destOrd="0" presId="urn:microsoft.com/office/officeart/2005/8/layout/vList5"/>
    <dgm:cxn modelId="{0B2B3763-1EA8-42E4-B378-F617F5202BD6}" type="presParOf" srcId="{879B4EA5-B76F-4309-A763-79BD71CF394B}" destId="{0299F2B2-67B3-4EA1-AF39-895D326F680B}" srcOrd="1" destOrd="0" presId="urn:microsoft.com/office/officeart/2005/8/layout/vList5"/>
    <dgm:cxn modelId="{67892849-B128-4BDB-B58D-F195AFC0C125}" type="presParOf" srcId="{12E59C5B-2B1A-41E8-8923-E48C38F4AEE3}" destId="{38E2A956-E21D-47FA-905F-2E7E3465881F}" srcOrd="1" destOrd="0" presId="urn:microsoft.com/office/officeart/2005/8/layout/vList5"/>
    <dgm:cxn modelId="{F047FC7D-0F00-40B4-BDA1-10B6BC6EE517}" type="presParOf" srcId="{12E59C5B-2B1A-41E8-8923-E48C38F4AEE3}" destId="{C2D8B8F2-EB60-4B35-942B-70336C59EBF4}" srcOrd="2" destOrd="0" presId="urn:microsoft.com/office/officeart/2005/8/layout/vList5"/>
    <dgm:cxn modelId="{8D6FD4CE-D2A4-4A7C-91ED-4AA4AB40B794}" type="presParOf" srcId="{C2D8B8F2-EB60-4B35-942B-70336C59EBF4}" destId="{AE7D2BD8-1C03-47CA-AEC8-46EDE6109542}" srcOrd="0" destOrd="0" presId="urn:microsoft.com/office/officeart/2005/8/layout/vList5"/>
    <dgm:cxn modelId="{6BB903B2-835A-43B3-A698-1F8D96DD2469}" type="presParOf" srcId="{C2D8B8F2-EB60-4B35-942B-70336C59EBF4}" destId="{B630C71C-0C7B-4437-8D0A-585AC8FA883B}" srcOrd="1" destOrd="0" presId="urn:microsoft.com/office/officeart/2005/8/layout/vList5"/>
    <dgm:cxn modelId="{31D43EFB-EE6B-46F5-A8DE-0077A2D4A05C}" type="presParOf" srcId="{12E59C5B-2B1A-41E8-8923-E48C38F4AEE3}" destId="{2D36C1CC-D547-40A2-B8E3-E3730AA66C2B}" srcOrd="3" destOrd="0" presId="urn:microsoft.com/office/officeart/2005/8/layout/vList5"/>
    <dgm:cxn modelId="{C7A2193C-037B-4BDE-A820-9CA9BD0E7FF2}" type="presParOf" srcId="{12E59C5B-2B1A-41E8-8923-E48C38F4AEE3}" destId="{C56607CF-C86D-4C45-9CA2-8ED760DAE854}" srcOrd="4" destOrd="0" presId="urn:microsoft.com/office/officeart/2005/8/layout/vList5"/>
    <dgm:cxn modelId="{F9B964B8-287C-44F8-8D84-064AAEE0F9C2}" type="presParOf" srcId="{C56607CF-C86D-4C45-9CA2-8ED760DAE854}" destId="{DA89CF3A-B97E-45CC-B01E-C6767C208074}" srcOrd="0" destOrd="0" presId="urn:microsoft.com/office/officeart/2005/8/layout/vList5"/>
    <dgm:cxn modelId="{06451930-42C7-464C-A731-8C09385D6D89}" type="presParOf" srcId="{C56607CF-C86D-4C45-9CA2-8ED760DAE854}" destId="{F0F8DFF3-3E90-435A-8DDC-3272B4055B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85A087-2889-4703-A836-D17656F6ACC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08389C-1A57-40F9-BE1B-1797C936753E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Вероятностные модели отказов</a:t>
          </a:r>
        </a:p>
      </dgm:t>
    </dgm:pt>
    <dgm:pt modelId="{DFFEE544-E0F6-4D08-806B-66185C3F7515}" type="parTrans" cxnId="{00650595-64B3-4236-AA1B-A2E2F7FA1B60}">
      <dgm:prSet/>
      <dgm:spPr/>
      <dgm:t>
        <a:bodyPr/>
        <a:lstStyle/>
        <a:p>
          <a:endParaRPr lang="ru-RU"/>
        </a:p>
      </dgm:t>
    </dgm:pt>
    <dgm:pt modelId="{CC72211E-B290-4655-92F1-52F7E3113BE2}" type="sibTrans" cxnId="{00650595-64B3-4236-AA1B-A2E2F7FA1B60}">
      <dgm:prSet/>
      <dgm:spPr/>
      <dgm:t>
        <a:bodyPr/>
        <a:lstStyle/>
        <a:p>
          <a:endParaRPr lang="ru-RU"/>
        </a:p>
      </dgm:t>
    </dgm:pt>
    <dgm:pt modelId="{F0033A31-988B-4439-BB5C-514C71A554EB}">
      <dgm:prSet/>
      <dgm:spPr/>
      <dgm:t>
        <a:bodyPr/>
        <a:lstStyle/>
        <a:p>
          <a:pPr rtl="0"/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Зная распределение прочности → прогноз ресурса</a:t>
          </a:r>
        </a:p>
      </dgm:t>
    </dgm:pt>
    <dgm:pt modelId="{C6580F02-5DDD-416D-8D16-9BF7763E577B}" type="parTrans" cxnId="{EA3E7A16-73DD-4BC6-909E-5D1205FA56DF}">
      <dgm:prSet/>
      <dgm:spPr/>
      <dgm:t>
        <a:bodyPr/>
        <a:lstStyle/>
        <a:p>
          <a:endParaRPr lang="ru-RU"/>
        </a:p>
      </dgm:t>
    </dgm:pt>
    <dgm:pt modelId="{6E856731-06ED-4327-A8E6-43E25561524D}" type="sibTrans" cxnId="{EA3E7A16-73DD-4BC6-909E-5D1205FA56DF}">
      <dgm:prSet/>
      <dgm:spPr/>
      <dgm:t>
        <a:bodyPr/>
        <a:lstStyle/>
        <a:p>
          <a:endParaRPr lang="ru-RU"/>
        </a:p>
      </dgm:t>
    </dgm:pt>
    <dgm:pt modelId="{57737E33-8BDB-4F97-B8EF-B3EB6B3DCCB3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Где это обязательно</a:t>
          </a:r>
        </a:p>
      </dgm:t>
    </dgm:pt>
    <dgm:pt modelId="{41BC67F8-9A5C-4A52-BA24-53532BD7AE82}" type="parTrans" cxnId="{ADA42497-7608-4C47-9B98-D967A06BF8D6}">
      <dgm:prSet/>
      <dgm:spPr/>
      <dgm:t>
        <a:bodyPr/>
        <a:lstStyle/>
        <a:p>
          <a:endParaRPr lang="ru-RU"/>
        </a:p>
      </dgm:t>
    </dgm:pt>
    <dgm:pt modelId="{1A0049DB-C59A-4C8B-86E0-C8790ED74994}" type="sibTrans" cxnId="{ADA42497-7608-4C47-9B98-D967A06BF8D6}">
      <dgm:prSet/>
      <dgm:spPr/>
      <dgm:t>
        <a:bodyPr/>
        <a:lstStyle/>
        <a:p>
          <a:endParaRPr lang="ru-RU"/>
        </a:p>
      </dgm:t>
    </dgm:pt>
    <dgm:pt modelId="{BC61B6D5-0DAF-4F75-BA0D-C2C875E04678}">
      <dgm:prSet custT="1"/>
      <dgm:spPr/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Авиастроение</a:t>
          </a:r>
        </a:p>
      </dgm:t>
    </dgm:pt>
    <dgm:pt modelId="{2BE72443-C45D-42EE-A706-76DF8CA6849B}" type="parTrans" cxnId="{BDD54857-451B-4165-B839-47FF1C1D2DB9}">
      <dgm:prSet/>
      <dgm:spPr/>
      <dgm:t>
        <a:bodyPr/>
        <a:lstStyle/>
        <a:p>
          <a:endParaRPr lang="ru-RU"/>
        </a:p>
      </dgm:t>
    </dgm:pt>
    <dgm:pt modelId="{EE38F6C1-B8A3-4FCB-BB76-5CD1C910BF17}" type="sibTrans" cxnId="{BDD54857-451B-4165-B839-47FF1C1D2DB9}">
      <dgm:prSet/>
      <dgm:spPr/>
      <dgm:t>
        <a:bodyPr/>
        <a:lstStyle/>
        <a:p>
          <a:endParaRPr lang="ru-RU"/>
        </a:p>
      </dgm:t>
    </dgm:pt>
    <dgm:pt modelId="{E7EE080E-A6AC-4CCE-8954-8590ABA1DBA8}">
      <dgm:prSet custT="1"/>
      <dgm:spPr/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имплантаты</a:t>
          </a:r>
        </a:p>
      </dgm:t>
    </dgm:pt>
    <dgm:pt modelId="{FD69BD17-4B3D-4C07-86AA-451BE4C593A1}" type="parTrans" cxnId="{B14323FA-E26C-453F-B167-48872A84F81F}">
      <dgm:prSet/>
      <dgm:spPr/>
      <dgm:t>
        <a:bodyPr/>
        <a:lstStyle/>
        <a:p>
          <a:endParaRPr lang="ru-RU"/>
        </a:p>
      </dgm:t>
    </dgm:pt>
    <dgm:pt modelId="{BC328FB5-B383-4D97-8CFE-540651E4C5F7}" type="sibTrans" cxnId="{B14323FA-E26C-453F-B167-48872A84F81F}">
      <dgm:prSet/>
      <dgm:spPr/>
      <dgm:t>
        <a:bodyPr/>
        <a:lstStyle/>
        <a:p>
          <a:endParaRPr lang="ru-RU"/>
        </a:p>
      </dgm:t>
    </dgm:pt>
    <dgm:pt modelId="{17A0FA50-F251-47F1-BBBD-2940F57C3B7E}">
      <dgm:prSet custT="1"/>
      <dgm:spPr/>
      <dgm:t>
        <a:bodyPr/>
        <a:lstStyle/>
        <a:p>
          <a:pPr rtl="0"/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Автомобилестроение</a:t>
          </a:r>
        </a:p>
      </dgm:t>
    </dgm:pt>
    <dgm:pt modelId="{5A56B94D-838B-4277-8340-DE2B76F924A2}" type="parTrans" cxnId="{2F5C1735-7D0A-4100-9BD1-C1D82D516BC7}">
      <dgm:prSet/>
      <dgm:spPr/>
      <dgm:t>
        <a:bodyPr/>
        <a:lstStyle/>
        <a:p>
          <a:endParaRPr lang="ru-RU"/>
        </a:p>
      </dgm:t>
    </dgm:pt>
    <dgm:pt modelId="{0FC62BF5-4764-4140-834E-BC415B048D3A}" type="sibTrans" cxnId="{2F5C1735-7D0A-4100-9BD1-C1D82D516BC7}">
      <dgm:prSet/>
      <dgm:spPr/>
      <dgm:t>
        <a:bodyPr/>
        <a:lstStyle/>
        <a:p>
          <a:endParaRPr lang="ru-RU"/>
        </a:p>
      </dgm:t>
    </dgm:pt>
    <dgm:pt modelId="{7762FD75-0C3F-49D6-8F9C-13DC0BACE002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Роль статистики </a:t>
          </a:r>
        </a:p>
      </dgm:t>
    </dgm:pt>
    <dgm:pt modelId="{85051CD8-5401-4967-9C62-D1A0E5820131}" type="parTrans" cxnId="{374A045B-F064-4A9D-953B-BC799B5CDD06}">
      <dgm:prSet/>
      <dgm:spPr/>
      <dgm:t>
        <a:bodyPr/>
        <a:lstStyle/>
        <a:p>
          <a:endParaRPr lang="ru-RU"/>
        </a:p>
      </dgm:t>
    </dgm:pt>
    <dgm:pt modelId="{BBFD7CA9-0C19-42A1-B38E-5862A8382CFE}" type="sibTrans" cxnId="{374A045B-F064-4A9D-953B-BC799B5CDD06}">
      <dgm:prSet/>
      <dgm:spPr/>
      <dgm:t>
        <a:bodyPr/>
        <a:lstStyle/>
        <a:p>
          <a:endParaRPr lang="ru-RU"/>
        </a:p>
      </dgm:t>
    </dgm:pt>
    <dgm:pt modelId="{4169EA99-2369-4690-B7F6-5B17C3881FEE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верховный судья — годится технология или нет</a:t>
          </a:r>
        </a:p>
      </dgm:t>
    </dgm:pt>
    <dgm:pt modelId="{34A4AE74-B383-4A31-82AE-D9649FB111F6}" type="parTrans" cxnId="{F3D78657-7721-4BE3-91B7-48ED849EC9BB}">
      <dgm:prSet/>
      <dgm:spPr/>
      <dgm:t>
        <a:bodyPr/>
        <a:lstStyle/>
        <a:p>
          <a:endParaRPr lang="ru-RU"/>
        </a:p>
      </dgm:t>
    </dgm:pt>
    <dgm:pt modelId="{4ABDF872-B4A5-4162-A033-B18B6748E390}" type="sibTrans" cxnId="{F3D78657-7721-4BE3-91B7-48ED849EC9BB}">
      <dgm:prSet/>
      <dgm:spPr/>
      <dgm:t>
        <a:bodyPr/>
        <a:lstStyle/>
        <a:p>
          <a:endParaRPr lang="ru-RU"/>
        </a:p>
      </dgm:t>
    </dgm:pt>
    <dgm:pt modelId="{CA92475C-F4E8-4072-9128-F28A9778B08D}" type="pres">
      <dgm:prSet presAssocID="{7085A087-2889-4703-A836-D17656F6ACC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A829A95-7A1A-44E5-B42C-E60FD2452657}" type="pres">
      <dgm:prSet presAssocID="{EC08389C-1A57-40F9-BE1B-1797C936753E}" presName="root" presStyleCnt="0"/>
      <dgm:spPr/>
    </dgm:pt>
    <dgm:pt modelId="{BD4F23FB-D9CD-4550-821A-DEB77F464F50}" type="pres">
      <dgm:prSet presAssocID="{EC08389C-1A57-40F9-BE1B-1797C936753E}" presName="rootComposite" presStyleCnt="0"/>
      <dgm:spPr/>
    </dgm:pt>
    <dgm:pt modelId="{3D95E023-1428-4165-BE1E-6DD10EEB234F}" type="pres">
      <dgm:prSet presAssocID="{EC08389C-1A57-40F9-BE1B-1797C936753E}" presName="rootText" presStyleLbl="node1" presStyleIdx="0" presStyleCnt="3" custLinFactX="-5186" custLinFactNeighborX="-100000" custLinFactNeighborY="205"/>
      <dgm:spPr/>
      <dgm:t>
        <a:bodyPr/>
        <a:lstStyle/>
        <a:p>
          <a:endParaRPr lang="ru-RU"/>
        </a:p>
      </dgm:t>
    </dgm:pt>
    <dgm:pt modelId="{DCA090F8-4E35-4C46-915C-8B8C5E4F8B39}" type="pres">
      <dgm:prSet presAssocID="{EC08389C-1A57-40F9-BE1B-1797C936753E}" presName="rootConnector" presStyleLbl="node1" presStyleIdx="0" presStyleCnt="3"/>
      <dgm:spPr/>
      <dgm:t>
        <a:bodyPr/>
        <a:lstStyle/>
        <a:p>
          <a:endParaRPr lang="ru-RU"/>
        </a:p>
      </dgm:t>
    </dgm:pt>
    <dgm:pt modelId="{F2CE2A9F-C028-40C9-BF66-4BB0C9EE6637}" type="pres">
      <dgm:prSet presAssocID="{EC08389C-1A57-40F9-BE1B-1797C936753E}" presName="childShape" presStyleCnt="0"/>
      <dgm:spPr/>
    </dgm:pt>
    <dgm:pt modelId="{79408283-33B1-43B8-8206-000748FC6B26}" type="pres">
      <dgm:prSet presAssocID="{C6580F02-5DDD-416D-8D16-9BF7763E577B}" presName="Name13" presStyleLbl="parChTrans1D2" presStyleIdx="0" presStyleCnt="5"/>
      <dgm:spPr/>
      <dgm:t>
        <a:bodyPr/>
        <a:lstStyle/>
        <a:p>
          <a:endParaRPr lang="ru-RU"/>
        </a:p>
      </dgm:t>
    </dgm:pt>
    <dgm:pt modelId="{33354B27-3CD9-409B-A709-EA8B4A6A6482}" type="pres">
      <dgm:prSet presAssocID="{F0033A31-988B-4439-BB5C-514C71A554EB}" presName="childText" presStyleLbl="bgAcc1" presStyleIdx="0" presStyleCnt="5" custLinFactX="-31482" custLinFactNeighborX="-100000" custLinFactNeighborY="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28A09-D216-4579-9EA3-6F196922073B}" type="pres">
      <dgm:prSet presAssocID="{57737E33-8BDB-4F97-B8EF-B3EB6B3DCCB3}" presName="root" presStyleCnt="0"/>
      <dgm:spPr/>
    </dgm:pt>
    <dgm:pt modelId="{0EA8099F-17DD-4469-8B2F-B1A9BBB18155}" type="pres">
      <dgm:prSet presAssocID="{57737E33-8BDB-4F97-B8EF-B3EB6B3DCCB3}" presName="rootComposite" presStyleCnt="0"/>
      <dgm:spPr/>
    </dgm:pt>
    <dgm:pt modelId="{F49AB4E9-E9E6-49E2-855A-9411D8CFF5E3}" type="pres">
      <dgm:prSet presAssocID="{57737E33-8BDB-4F97-B8EF-B3EB6B3DCCB3}" presName="rootText" presStyleLbl="node1" presStyleIdx="1" presStyleCnt="3" custLinFactX="-5186" custLinFactNeighborX="-100000" custLinFactNeighborY="205"/>
      <dgm:spPr/>
      <dgm:t>
        <a:bodyPr/>
        <a:lstStyle/>
        <a:p>
          <a:endParaRPr lang="ru-RU"/>
        </a:p>
      </dgm:t>
    </dgm:pt>
    <dgm:pt modelId="{EC950238-8E2A-4332-9579-790388A95521}" type="pres">
      <dgm:prSet presAssocID="{57737E33-8BDB-4F97-B8EF-B3EB6B3DCCB3}" presName="rootConnector" presStyleLbl="node1" presStyleIdx="1" presStyleCnt="3"/>
      <dgm:spPr/>
      <dgm:t>
        <a:bodyPr/>
        <a:lstStyle/>
        <a:p>
          <a:endParaRPr lang="ru-RU"/>
        </a:p>
      </dgm:t>
    </dgm:pt>
    <dgm:pt modelId="{2169EE46-ED4D-4033-9D04-736607A2F4C2}" type="pres">
      <dgm:prSet presAssocID="{57737E33-8BDB-4F97-B8EF-B3EB6B3DCCB3}" presName="childShape" presStyleCnt="0"/>
      <dgm:spPr/>
    </dgm:pt>
    <dgm:pt modelId="{82D1E587-71C6-4636-90C6-A278374F1C4A}" type="pres">
      <dgm:prSet presAssocID="{2BE72443-C45D-42EE-A706-76DF8CA6849B}" presName="Name13" presStyleLbl="parChTrans1D2" presStyleIdx="1" presStyleCnt="5"/>
      <dgm:spPr/>
      <dgm:t>
        <a:bodyPr/>
        <a:lstStyle/>
        <a:p>
          <a:endParaRPr lang="ru-RU"/>
        </a:p>
      </dgm:t>
    </dgm:pt>
    <dgm:pt modelId="{755EAE15-2176-4866-86FB-DFCB0AE8E7FE}" type="pres">
      <dgm:prSet presAssocID="{BC61B6D5-0DAF-4F75-BA0D-C2C875E04678}" presName="childText" presStyleLbl="bgAcc1" presStyleIdx="1" presStyleCnt="5" custLinFactX="-31482" custLinFactNeighborX="-100000" custLinFactNeighborY="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96165-D117-4C06-91C1-2EF492D9A072}" type="pres">
      <dgm:prSet presAssocID="{FD69BD17-4B3D-4C07-86AA-451BE4C593A1}" presName="Name13" presStyleLbl="parChTrans1D2" presStyleIdx="2" presStyleCnt="5"/>
      <dgm:spPr/>
      <dgm:t>
        <a:bodyPr/>
        <a:lstStyle/>
        <a:p>
          <a:endParaRPr lang="ru-RU"/>
        </a:p>
      </dgm:t>
    </dgm:pt>
    <dgm:pt modelId="{5AAE6FA8-2424-4964-A921-DBF2EBE94739}" type="pres">
      <dgm:prSet presAssocID="{E7EE080E-A6AC-4CCE-8954-8590ABA1DBA8}" presName="childText" presStyleLbl="bgAcc1" presStyleIdx="2" presStyleCnt="5" custLinFactX="-31482" custLinFactNeighborX="-100000" custLinFactNeighborY="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DA771C-DF1E-409E-B288-0B584756C999}" type="pres">
      <dgm:prSet presAssocID="{5A56B94D-838B-4277-8340-DE2B76F924A2}" presName="Name13" presStyleLbl="parChTrans1D2" presStyleIdx="3" presStyleCnt="5"/>
      <dgm:spPr/>
      <dgm:t>
        <a:bodyPr/>
        <a:lstStyle/>
        <a:p>
          <a:endParaRPr lang="ru-RU"/>
        </a:p>
      </dgm:t>
    </dgm:pt>
    <dgm:pt modelId="{F13D1867-23FD-41E9-BBE2-8DA36F78801F}" type="pres">
      <dgm:prSet presAssocID="{17A0FA50-F251-47F1-BBBD-2940F57C3B7E}" presName="childText" presStyleLbl="bgAcc1" presStyleIdx="3" presStyleCnt="5" custLinFactX="-31482" custLinFactNeighborX="-100000" custLinFactNeighborY="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A98C04-6D84-4520-85F6-C3CCB62EE512}" type="pres">
      <dgm:prSet presAssocID="{7762FD75-0C3F-49D6-8F9C-13DC0BACE002}" presName="root" presStyleCnt="0"/>
      <dgm:spPr/>
    </dgm:pt>
    <dgm:pt modelId="{D690671C-7696-4A0A-A03E-59DADE5F45CD}" type="pres">
      <dgm:prSet presAssocID="{7762FD75-0C3F-49D6-8F9C-13DC0BACE002}" presName="rootComposite" presStyleCnt="0"/>
      <dgm:spPr/>
    </dgm:pt>
    <dgm:pt modelId="{D9C543EF-BF1F-4832-86C0-4EFAA86AD66A}" type="pres">
      <dgm:prSet presAssocID="{7762FD75-0C3F-49D6-8F9C-13DC0BACE002}" presName="rootText" presStyleLbl="node1" presStyleIdx="2" presStyleCnt="3" custLinFactNeighborX="20634"/>
      <dgm:spPr/>
      <dgm:t>
        <a:bodyPr/>
        <a:lstStyle/>
        <a:p>
          <a:endParaRPr lang="ru-RU"/>
        </a:p>
      </dgm:t>
    </dgm:pt>
    <dgm:pt modelId="{143F4D95-5632-4DA8-B523-71574FEE52DD}" type="pres">
      <dgm:prSet presAssocID="{7762FD75-0C3F-49D6-8F9C-13DC0BACE002}" presName="rootConnector" presStyleLbl="node1" presStyleIdx="2" presStyleCnt="3"/>
      <dgm:spPr/>
      <dgm:t>
        <a:bodyPr/>
        <a:lstStyle/>
        <a:p>
          <a:endParaRPr lang="ru-RU"/>
        </a:p>
      </dgm:t>
    </dgm:pt>
    <dgm:pt modelId="{49F38677-B347-45CD-A819-6DBF8ADBDD98}" type="pres">
      <dgm:prSet presAssocID="{7762FD75-0C3F-49D6-8F9C-13DC0BACE002}" presName="childShape" presStyleCnt="0"/>
      <dgm:spPr/>
    </dgm:pt>
    <dgm:pt modelId="{055CDBC6-07B0-45B3-983A-93C7F1245D3E}" type="pres">
      <dgm:prSet presAssocID="{34A4AE74-B383-4A31-82AE-D9649FB111F6}" presName="Name13" presStyleLbl="parChTrans1D2" presStyleIdx="4" presStyleCnt="5"/>
      <dgm:spPr/>
      <dgm:t>
        <a:bodyPr/>
        <a:lstStyle/>
        <a:p>
          <a:endParaRPr lang="ru-RU"/>
        </a:p>
      </dgm:t>
    </dgm:pt>
    <dgm:pt modelId="{99C5478F-9115-478E-ACAA-E1B9B0A9EF97}" type="pres">
      <dgm:prSet presAssocID="{4169EA99-2369-4690-B7F6-5B17C3881FEE}" presName="childText" presStyleLbl="bgAcc1" presStyleIdx="4" presStyleCnt="5" custLinFactNeighborX="18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E9F81B-7BCE-461F-BD5F-AC7A4BB62AD7}" type="presOf" srcId="{2BE72443-C45D-42EE-A706-76DF8CA6849B}" destId="{82D1E587-71C6-4636-90C6-A278374F1C4A}" srcOrd="0" destOrd="0" presId="urn:microsoft.com/office/officeart/2005/8/layout/hierarchy3"/>
    <dgm:cxn modelId="{DB2A5C76-A997-48AD-9DC2-0C01E9478E06}" type="presOf" srcId="{7762FD75-0C3F-49D6-8F9C-13DC0BACE002}" destId="{D9C543EF-BF1F-4832-86C0-4EFAA86AD66A}" srcOrd="0" destOrd="0" presId="urn:microsoft.com/office/officeart/2005/8/layout/hierarchy3"/>
    <dgm:cxn modelId="{3C4A71F8-A7EB-4E86-916F-7F1C1CDD96AE}" type="presOf" srcId="{7085A087-2889-4703-A836-D17656F6ACCF}" destId="{CA92475C-F4E8-4072-9128-F28A9778B08D}" srcOrd="0" destOrd="0" presId="urn:microsoft.com/office/officeart/2005/8/layout/hierarchy3"/>
    <dgm:cxn modelId="{3C0B1D92-32F5-496B-9C15-1928E65FF2C8}" type="presOf" srcId="{57737E33-8BDB-4F97-B8EF-B3EB6B3DCCB3}" destId="{EC950238-8E2A-4332-9579-790388A95521}" srcOrd="1" destOrd="0" presId="urn:microsoft.com/office/officeart/2005/8/layout/hierarchy3"/>
    <dgm:cxn modelId="{B14323FA-E26C-453F-B167-48872A84F81F}" srcId="{57737E33-8BDB-4F97-B8EF-B3EB6B3DCCB3}" destId="{E7EE080E-A6AC-4CCE-8954-8590ABA1DBA8}" srcOrd="1" destOrd="0" parTransId="{FD69BD17-4B3D-4C07-86AA-451BE4C593A1}" sibTransId="{BC328FB5-B383-4D97-8CFE-540651E4C5F7}"/>
    <dgm:cxn modelId="{15CD8A7E-F76B-4577-A462-8353C831C634}" type="presOf" srcId="{C6580F02-5DDD-416D-8D16-9BF7763E577B}" destId="{79408283-33B1-43B8-8206-000748FC6B26}" srcOrd="0" destOrd="0" presId="urn:microsoft.com/office/officeart/2005/8/layout/hierarchy3"/>
    <dgm:cxn modelId="{ADA42497-7608-4C47-9B98-D967A06BF8D6}" srcId="{7085A087-2889-4703-A836-D17656F6ACCF}" destId="{57737E33-8BDB-4F97-B8EF-B3EB6B3DCCB3}" srcOrd="1" destOrd="0" parTransId="{41BC67F8-9A5C-4A52-BA24-53532BD7AE82}" sibTransId="{1A0049DB-C59A-4C8B-86E0-C8790ED74994}"/>
    <dgm:cxn modelId="{8BC5F3E0-1206-4ED7-8A21-5747FCDD773F}" type="presOf" srcId="{EC08389C-1A57-40F9-BE1B-1797C936753E}" destId="{DCA090F8-4E35-4C46-915C-8B8C5E4F8B39}" srcOrd="1" destOrd="0" presId="urn:microsoft.com/office/officeart/2005/8/layout/hierarchy3"/>
    <dgm:cxn modelId="{BDD54857-451B-4165-B839-47FF1C1D2DB9}" srcId="{57737E33-8BDB-4F97-B8EF-B3EB6B3DCCB3}" destId="{BC61B6D5-0DAF-4F75-BA0D-C2C875E04678}" srcOrd="0" destOrd="0" parTransId="{2BE72443-C45D-42EE-A706-76DF8CA6849B}" sibTransId="{EE38F6C1-B8A3-4FCB-BB76-5CD1C910BF17}"/>
    <dgm:cxn modelId="{EB731F75-A1EC-4DFA-8C18-0E69EC8EB106}" type="presOf" srcId="{F0033A31-988B-4439-BB5C-514C71A554EB}" destId="{33354B27-3CD9-409B-A709-EA8B4A6A6482}" srcOrd="0" destOrd="0" presId="urn:microsoft.com/office/officeart/2005/8/layout/hierarchy3"/>
    <dgm:cxn modelId="{4967F163-3530-4B0E-87CB-EA0BBFE0A124}" type="presOf" srcId="{BC61B6D5-0DAF-4F75-BA0D-C2C875E04678}" destId="{755EAE15-2176-4866-86FB-DFCB0AE8E7FE}" srcOrd="0" destOrd="0" presId="urn:microsoft.com/office/officeart/2005/8/layout/hierarchy3"/>
    <dgm:cxn modelId="{00650595-64B3-4236-AA1B-A2E2F7FA1B60}" srcId="{7085A087-2889-4703-A836-D17656F6ACCF}" destId="{EC08389C-1A57-40F9-BE1B-1797C936753E}" srcOrd="0" destOrd="0" parTransId="{DFFEE544-E0F6-4D08-806B-66185C3F7515}" sibTransId="{CC72211E-B290-4655-92F1-52F7E3113BE2}"/>
    <dgm:cxn modelId="{A187479D-661F-4619-AA91-42A498C2557B}" type="presOf" srcId="{57737E33-8BDB-4F97-B8EF-B3EB6B3DCCB3}" destId="{F49AB4E9-E9E6-49E2-855A-9411D8CFF5E3}" srcOrd="0" destOrd="0" presId="urn:microsoft.com/office/officeart/2005/8/layout/hierarchy3"/>
    <dgm:cxn modelId="{3A2535B1-33D9-469C-BA9B-9BC8E88ECD8D}" type="presOf" srcId="{E7EE080E-A6AC-4CCE-8954-8590ABA1DBA8}" destId="{5AAE6FA8-2424-4964-A921-DBF2EBE94739}" srcOrd="0" destOrd="0" presId="urn:microsoft.com/office/officeart/2005/8/layout/hierarchy3"/>
    <dgm:cxn modelId="{6AA47671-05C4-43DE-9078-11E78F42E824}" type="presOf" srcId="{34A4AE74-B383-4A31-82AE-D9649FB111F6}" destId="{055CDBC6-07B0-45B3-983A-93C7F1245D3E}" srcOrd="0" destOrd="0" presId="urn:microsoft.com/office/officeart/2005/8/layout/hierarchy3"/>
    <dgm:cxn modelId="{6027B65F-942B-43C8-B367-814F892F06E3}" type="presOf" srcId="{4169EA99-2369-4690-B7F6-5B17C3881FEE}" destId="{99C5478F-9115-478E-ACAA-E1B9B0A9EF97}" srcOrd="0" destOrd="0" presId="urn:microsoft.com/office/officeart/2005/8/layout/hierarchy3"/>
    <dgm:cxn modelId="{5687CB81-5AC7-44F2-B344-58FC6DE48CE7}" type="presOf" srcId="{EC08389C-1A57-40F9-BE1B-1797C936753E}" destId="{3D95E023-1428-4165-BE1E-6DD10EEB234F}" srcOrd="0" destOrd="0" presId="urn:microsoft.com/office/officeart/2005/8/layout/hierarchy3"/>
    <dgm:cxn modelId="{374A045B-F064-4A9D-953B-BC799B5CDD06}" srcId="{7085A087-2889-4703-A836-D17656F6ACCF}" destId="{7762FD75-0C3F-49D6-8F9C-13DC0BACE002}" srcOrd="2" destOrd="0" parTransId="{85051CD8-5401-4967-9C62-D1A0E5820131}" sibTransId="{BBFD7CA9-0C19-42A1-B38E-5862A8382CFE}"/>
    <dgm:cxn modelId="{70286904-D5FB-4731-8DE9-9C14F0D5F7DB}" type="presOf" srcId="{FD69BD17-4B3D-4C07-86AA-451BE4C593A1}" destId="{B8496165-D117-4C06-91C1-2EF492D9A072}" srcOrd="0" destOrd="0" presId="urn:microsoft.com/office/officeart/2005/8/layout/hierarchy3"/>
    <dgm:cxn modelId="{1E51DD96-7AED-4922-8EC5-45B8B582F32B}" type="presOf" srcId="{5A56B94D-838B-4277-8340-DE2B76F924A2}" destId="{4ADA771C-DF1E-409E-B288-0B584756C999}" srcOrd="0" destOrd="0" presId="urn:microsoft.com/office/officeart/2005/8/layout/hierarchy3"/>
    <dgm:cxn modelId="{DFD6CC52-D834-49E1-8EF5-66E89EE3022C}" type="presOf" srcId="{7762FD75-0C3F-49D6-8F9C-13DC0BACE002}" destId="{143F4D95-5632-4DA8-B523-71574FEE52DD}" srcOrd="1" destOrd="0" presId="urn:microsoft.com/office/officeart/2005/8/layout/hierarchy3"/>
    <dgm:cxn modelId="{501AB5CC-1ABC-4EBA-9F6C-02AAB04C303D}" type="presOf" srcId="{17A0FA50-F251-47F1-BBBD-2940F57C3B7E}" destId="{F13D1867-23FD-41E9-BBE2-8DA36F78801F}" srcOrd="0" destOrd="0" presId="urn:microsoft.com/office/officeart/2005/8/layout/hierarchy3"/>
    <dgm:cxn modelId="{2F5C1735-7D0A-4100-9BD1-C1D82D516BC7}" srcId="{57737E33-8BDB-4F97-B8EF-B3EB6B3DCCB3}" destId="{17A0FA50-F251-47F1-BBBD-2940F57C3B7E}" srcOrd="2" destOrd="0" parTransId="{5A56B94D-838B-4277-8340-DE2B76F924A2}" sibTransId="{0FC62BF5-4764-4140-834E-BC415B048D3A}"/>
    <dgm:cxn modelId="{EA3E7A16-73DD-4BC6-909E-5D1205FA56DF}" srcId="{EC08389C-1A57-40F9-BE1B-1797C936753E}" destId="{F0033A31-988B-4439-BB5C-514C71A554EB}" srcOrd="0" destOrd="0" parTransId="{C6580F02-5DDD-416D-8D16-9BF7763E577B}" sibTransId="{6E856731-06ED-4327-A8E6-43E25561524D}"/>
    <dgm:cxn modelId="{F3D78657-7721-4BE3-91B7-48ED849EC9BB}" srcId="{7762FD75-0C3F-49D6-8F9C-13DC0BACE002}" destId="{4169EA99-2369-4690-B7F6-5B17C3881FEE}" srcOrd="0" destOrd="0" parTransId="{34A4AE74-B383-4A31-82AE-D9649FB111F6}" sibTransId="{4ABDF872-B4A5-4162-A033-B18B6748E390}"/>
    <dgm:cxn modelId="{12B624DF-5340-48A6-A29D-1AF9C7D1C7D4}" type="presParOf" srcId="{CA92475C-F4E8-4072-9128-F28A9778B08D}" destId="{DA829A95-7A1A-44E5-B42C-E60FD2452657}" srcOrd="0" destOrd="0" presId="urn:microsoft.com/office/officeart/2005/8/layout/hierarchy3"/>
    <dgm:cxn modelId="{3E624730-EAFE-4B91-BEA1-B4ED8B2B254A}" type="presParOf" srcId="{DA829A95-7A1A-44E5-B42C-E60FD2452657}" destId="{BD4F23FB-D9CD-4550-821A-DEB77F464F50}" srcOrd="0" destOrd="0" presId="urn:microsoft.com/office/officeart/2005/8/layout/hierarchy3"/>
    <dgm:cxn modelId="{48A7150B-F382-46C9-982D-0A09558C23ED}" type="presParOf" srcId="{BD4F23FB-D9CD-4550-821A-DEB77F464F50}" destId="{3D95E023-1428-4165-BE1E-6DD10EEB234F}" srcOrd="0" destOrd="0" presId="urn:microsoft.com/office/officeart/2005/8/layout/hierarchy3"/>
    <dgm:cxn modelId="{588FCFFE-8BD4-4E7F-A346-4449C28392D9}" type="presParOf" srcId="{BD4F23FB-D9CD-4550-821A-DEB77F464F50}" destId="{DCA090F8-4E35-4C46-915C-8B8C5E4F8B39}" srcOrd="1" destOrd="0" presId="urn:microsoft.com/office/officeart/2005/8/layout/hierarchy3"/>
    <dgm:cxn modelId="{F48A804C-446F-438C-BB8E-19387792790C}" type="presParOf" srcId="{DA829A95-7A1A-44E5-B42C-E60FD2452657}" destId="{F2CE2A9F-C028-40C9-BF66-4BB0C9EE6637}" srcOrd="1" destOrd="0" presId="urn:microsoft.com/office/officeart/2005/8/layout/hierarchy3"/>
    <dgm:cxn modelId="{4BAE27F7-1CF6-40C4-A5CD-FBC7EAA64CC8}" type="presParOf" srcId="{F2CE2A9F-C028-40C9-BF66-4BB0C9EE6637}" destId="{79408283-33B1-43B8-8206-000748FC6B26}" srcOrd="0" destOrd="0" presId="urn:microsoft.com/office/officeart/2005/8/layout/hierarchy3"/>
    <dgm:cxn modelId="{04F8A52D-9C03-463A-B578-3A153C3A75F1}" type="presParOf" srcId="{F2CE2A9F-C028-40C9-BF66-4BB0C9EE6637}" destId="{33354B27-3CD9-409B-A709-EA8B4A6A6482}" srcOrd="1" destOrd="0" presId="urn:microsoft.com/office/officeart/2005/8/layout/hierarchy3"/>
    <dgm:cxn modelId="{E28C0B14-C43A-4FCB-80FA-65D35A4F6656}" type="presParOf" srcId="{CA92475C-F4E8-4072-9128-F28A9778B08D}" destId="{61628A09-D216-4579-9EA3-6F196922073B}" srcOrd="1" destOrd="0" presId="urn:microsoft.com/office/officeart/2005/8/layout/hierarchy3"/>
    <dgm:cxn modelId="{07B5969C-9744-412D-8D14-30CEFF82F12A}" type="presParOf" srcId="{61628A09-D216-4579-9EA3-6F196922073B}" destId="{0EA8099F-17DD-4469-8B2F-B1A9BBB18155}" srcOrd="0" destOrd="0" presId="urn:microsoft.com/office/officeart/2005/8/layout/hierarchy3"/>
    <dgm:cxn modelId="{8B618EED-165D-4D0A-9C5C-1E75A4F332FC}" type="presParOf" srcId="{0EA8099F-17DD-4469-8B2F-B1A9BBB18155}" destId="{F49AB4E9-E9E6-49E2-855A-9411D8CFF5E3}" srcOrd="0" destOrd="0" presId="urn:microsoft.com/office/officeart/2005/8/layout/hierarchy3"/>
    <dgm:cxn modelId="{AFFF7840-B3D3-43B6-829E-146E90AC2511}" type="presParOf" srcId="{0EA8099F-17DD-4469-8B2F-B1A9BBB18155}" destId="{EC950238-8E2A-4332-9579-790388A95521}" srcOrd="1" destOrd="0" presId="urn:microsoft.com/office/officeart/2005/8/layout/hierarchy3"/>
    <dgm:cxn modelId="{01C4F448-CC64-4E82-8811-DEFD0ACEE1E1}" type="presParOf" srcId="{61628A09-D216-4579-9EA3-6F196922073B}" destId="{2169EE46-ED4D-4033-9D04-736607A2F4C2}" srcOrd="1" destOrd="0" presId="urn:microsoft.com/office/officeart/2005/8/layout/hierarchy3"/>
    <dgm:cxn modelId="{CB42C5F4-A2D5-4D70-873D-049E18232E89}" type="presParOf" srcId="{2169EE46-ED4D-4033-9D04-736607A2F4C2}" destId="{82D1E587-71C6-4636-90C6-A278374F1C4A}" srcOrd="0" destOrd="0" presId="urn:microsoft.com/office/officeart/2005/8/layout/hierarchy3"/>
    <dgm:cxn modelId="{5BEBE83C-5323-4BF9-9569-EC92D9A21105}" type="presParOf" srcId="{2169EE46-ED4D-4033-9D04-736607A2F4C2}" destId="{755EAE15-2176-4866-86FB-DFCB0AE8E7FE}" srcOrd="1" destOrd="0" presId="urn:microsoft.com/office/officeart/2005/8/layout/hierarchy3"/>
    <dgm:cxn modelId="{C288AD0C-84CC-4554-BCE5-EA614AFADDCB}" type="presParOf" srcId="{2169EE46-ED4D-4033-9D04-736607A2F4C2}" destId="{B8496165-D117-4C06-91C1-2EF492D9A072}" srcOrd="2" destOrd="0" presId="urn:microsoft.com/office/officeart/2005/8/layout/hierarchy3"/>
    <dgm:cxn modelId="{E263ED00-CBDF-46D7-8CDB-E223DBB88C9B}" type="presParOf" srcId="{2169EE46-ED4D-4033-9D04-736607A2F4C2}" destId="{5AAE6FA8-2424-4964-A921-DBF2EBE94739}" srcOrd="3" destOrd="0" presId="urn:microsoft.com/office/officeart/2005/8/layout/hierarchy3"/>
    <dgm:cxn modelId="{48DAD17F-E65A-4931-AFD6-5C808C1C4D0B}" type="presParOf" srcId="{2169EE46-ED4D-4033-9D04-736607A2F4C2}" destId="{4ADA771C-DF1E-409E-B288-0B584756C999}" srcOrd="4" destOrd="0" presId="urn:microsoft.com/office/officeart/2005/8/layout/hierarchy3"/>
    <dgm:cxn modelId="{E03583DF-3A2A-48F2-B973-7047420F56C3}" type="presParOf" srcId="{2169EE46-ED4D-4033-9D04-736607A2F4C2}" destId="{F13D1867-23FD-41E9-BBE2-8DA36F78801F}" srcOrd="5" destOrd="0" presId="urn:microsoft.com/office/officeart/2005/8/layout/hierarchy3"/>
    <dgm:cxn modelId="{A4FCFE9E-C3F7-4C71-B593-98BE7C7FD767}" type="presParOf" srcId="{CA92475C-F4E8-4072-9128-F28A9778B08D}" destId="{F8A98C04-6D84-4520-85F6-C3CCB62EE512}" srcOrd="2" destOrd="0" presId="urn:microsoft.com/office/officeart/2005/8/layout/hierarchy3"/>
    <dgm:cxn modelId="{C411D69A-83ED-4879-9B64-2C6D5CA62D1C}" type="presParOf" srcId="{F8A98C04-6D84-4520-85F6-C3CCB62EE512}" destId="{D690671C-7696-4A0A-A03E-59DADE5F45CD}" srcOrd="0" destOrd="0" presId="urn:microsoft.com/office/officeart/2005/8/layout/hierarchy3"/>
    <dgm:cxn modelId="{0D616715-7762-4B86-8905-FBE7F258B8AE}" type="presParOf" srcId="{D690671C-7696-4A0A-A03E-59DADE5F45CD}" destId="{D9C543EF-BF1F-4832-86C0-4EFAA86AD66A}" srcOrd="0" destOrd="0" presId="urn:microsoft.com/office/officeart/2005/8/layout/hierarchy3"/>
    <dgm:cxn modelId="{33C45727-B7F7-401B-B154-F9BF6078F4E3}" type="presParOf" srcId="{D690671C-7696-4A0A-A03E-59DADE5F45CD}" destId="{143F4D95-5632-4DA8-B523-71574FEE52DD}" srcOrd="1" destOrd="0" presId="urn:microsoft.com/office/officeart/2005/8/layout/hierarchy3"/>
    <dgm:cxn modelId="{D3701D2F-3ADD-4560-B44B-9958597BDAD9}" type="presParOf" srcId="{F8A98C04-6D84-4520-85F6-C3CCB62EE512}" destId="{49F38677-B347-45CD-A819-6DBF8ADBDD98}" srcOrd="1" destOrd="0" presId="urn:microsoft.com/office/officeart/2005/8/layout/hierarchy3"/>
    <dgm:cxn modelId="{954FFCC3-F100-41A0-9B9B-D511A8E5ABD6}" type="presParOf" srcId="{49F38677-B347-45CD-A819-6DBF8ADBDD98}" destId="{055CDBC6-07B0-45B3-983A-93C7F1245D3E}" srcOrd="0" destOrd="0" presId="urn:microsoft.com/office/officeart/2005/8/layout/hierarchy3"/>
    <dgm:cxn modelId="{1810C547-A0DF-45B1-87B4-CEFAF388E50D}" type="presParOf" srcId="{49F38677-B347-45CD-A819-6DBF8ADBDD98}" destId="{99C5478F-9115-478E-ACAA-E1B9B0A9EF9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085FD7-4605-4EBD-A438-F3803EA4F3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193520-3DE2-41DC-BA44-6EBF8EE2D9F3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 «лестницы»</a:t>
          </a:r>
        </a:p>
      </dgm:t>
    </dgm:pt>
    <dgm:pt modelId="{57A91DCC-7003-4632-AB2C-D48141517B7B}" type="parTrans" cxnId="{494A93C0-9F24-4544-AF9C-76F0FBA7A28F}">
      <dgm:prSet/>
      <dgm:spPr/>
      <dgm:t>
        <a:bodyPr/>
        <a:lstStyle/>
        <a:p>
          <a:endParaRPr lang="ru-RU"/>
        </a:p>
      </dgm:t>
    </dgm:pt>
    <dgm:pt modelId="{4920C71A-C953-4FEB-A292-7A6ADA815787}" type="sibTrans" cxnId="{494A93C0-9F24-4544-AF9C-76F0FBA7A28F}">
      <dgm:prSet/>
      <dgm:spPr/>
      <dgm:t>
        <a:bodyPr/>
        <a:lstStyle/>
        <a:p>
          <a:endParaRPr lang="ru-RU"/>
        </a:p>
      </dgm:t>
    </dgm:pt>
    <dgm:pt modelId="{9161C333-B28A-459C-8D7C-96D531B2078C}">
      <dgm:prSet/>
      <dgm:spPr/>
      <dgm:t>
        <a:bodyPr/>
        <a:lstStyle/>
        <a:p>
          <a:pPr rtl="0"/>
          <a:r>
            <a:rPr lang="ru-RU" dirty="0"/>
            <a:t>(для пологих поверхностей)</a:t>
          </a:r>
        </a:p>
      </dgm:t>
    </dgm:pt>
    <dgm:pt modelId="{FADB332A-17AE-4257-A5A7-ED9EFC8A9397}" type="parTrans" cxnId="{7D790FED-094A-496F-BA2A-EF686B604DF5}">
      <dgm:prSet/>
      <dgm:spPr/>
      <dgm:t>
        <a:bodyPr/>
        <a:lstStyle/>
        <a:p>
          <a:endParaRPr lang="ru-RU"/>
        </a:p>
      </dgm:t>
    </dgm:pt>
    <dgm:pt modelId="{643AB84C-960E-4E25-93D3-36993E8E0BA1}" type="sibTrans" cxnId="{7D790FED-094A-496F-BA2A-EF686B604DF5}">
      <dgm:prSet/>
      <dgm:spPr/>
      <dgm:t>
        <a:bodyPr/>
        <a:lstStyle/>
        <a:p>
          <a:endParaRPr lang="ru-RU"/>
        </a:p>
      </dgm:t>
    </dgm:pt>
    <dgm:pt modelId="{A1D0002A-7825-4606-B84A-F9C25667DDF8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Математика дефекта</a:t>
          </a:r>
        </a:p>
      </dgm:t>
    </dgm:pt>
    <dgm:pt modelId="{66E5DF35-639E-4AC2-965F-8956546EBCC6}" type="parTrans" cxnId="{21289367-2500-493C-8065-E9FB5ED670A2}">
      <dgm:prSet/>
      <dgm:spPr/>
      <dgm:t>
        <a:bodyPr/>
        <a:lstStyle/>
        <a:p>
          <a:endParaRPr lang="ru-RU"/>
        </a:p>
      </dgm:t>
    </dgm:pt>
    <dgm:pt modelId="{33AC6D25-1248-40ED-9AD6-C04D2DA690FA}" type="sibTrans" cxnId="{21289367-2500-493C-8065-E9FB5ED670A2}">
      <dgm:prSet/>
      <dgm:spPr/>
      <dgm:t>
        <a:bodyPr/>
        <a:lstStyle/>
        <a:p>
          <a:endParaRPr lang="ru-RU"/>
        </a:p>
      </dgm:t>
    </dgm:pt>
    <dgm:pt modelId="{1F2B1F27-588D-4916-A372-569517974F50}">
      <dgm:prSet/>
      <dgm:spPr>
        <a:blipFill>
          <a:blip xmlns:r="http://schemas.openxmlformats.org/officeDocument/2006/relationships" r:embed="rId1"/>
          <a:stretch>
            <a:fillRect l="-1682" b="-529"/>
          </a:stretch>
        </a:blipFill>
      </dgm:spPr>
      <dgm:t>
        <a:bodyPr/>
        <a:lstStyle/>
        <a:p>
          <a:r>
            <a:rPr lang="ru-RU">
              <a:noFill/>
            </a:rPr>
            <a:t> </a:t>
          </a:r>
        </a:p>
      </dgm:t>
    </dgm:pt>
    <dgm:pt modelId="{1B9102C4-E218-46B7-B027-8741D56CAAB4}" type="parTrans" cxnId="{EE8C92B6-693B-4C88-ACD3-B980579598E7}">
      <dgm:prSet/>
      <dgm:spPr/>
      <dgm:t>
        <a:bodyPr/>
        <a:lstStyle/>
        <a:p>
          <a:endParaRPr lang="ru-RU"/>
        </a:p>
      </dgm:t>
    </dgm:pt>
    <dgm:pt modelId="{10B2ECE5-0B07-4605-9C81-A9C8CBBA698F}" type="sibTrans" cxnId="{EE8C92B6-693B-4C88-ACD3-B980579598E7}">
      <dgm:prSet/>
      <dgm:spPr/>
      <dgm:t>
        <a:bodyPr/>
        <a:lstStyle/>
        <a:p>
          <a:endParaRPr lang="ru-RU"/>
        </a:p>
      </dgm:t>
    </dgm:pt>
    <dgm:pt modelId="{2E0CB6C6-0E30-465F-B0EF-ADB793597FE2}">
      <dgm:prSet/>
      <dgm:spPr/>
      <dgm:t>
        <a:bodyPr/>
        <a:lstStyle/>
        <a:p>
          <a:r>
            <a:rPr lang="ru-RU">
              <a:noFill/>
            </a:rPr>
            <a:t> </a:t>
          </a:r>
        </a:p>
      </dgm:t>
    </dgm:pt>
    <dgm:pt modelId="{3D6C6436-762A-4EEC-BB17-7F478B8B130F}" type="parTrans" cxnId="{5478703A-1AE9-4B99-B6ED-BBFAFD72F090}">
      <dgm:prSet/>
      <dgm:spPr/>
      <dgm:t>
        <a:bodyPr/>
        <a:lstStyle/>
        <a:p>
          <a:endParaRPr lang="ru-RU"/>
        </a:p>
      </dgm:t>
    </dgm:pt>
    <dgm:pt modelId="{592E249A-3110-4449-8775-39D3A340D2D8}" type="sibTrans" cxnId="{5478703A-1AE9-4B99-B6ED-BBFAFD72F090}">
      <dgm:prSet/>
      <dgm:spPr/>
      <dgm:t>
        <a:bodyPr/>
        <a:lstStyle/>
        <a:p>
          <a:endParaRPr lang="ru-RU"/>
        </a:p>
      </dgm:t>
    </dgm:pt>
    <dgm:pt modelId="{C7CEC46A-D3CA-4EE3-92B9-1C88BDF71F27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</a:t>
          </a:r>
        </a:p>
      </dgm:t>
    </dgm:pt>
    <dgm:pt modelId="{9E6C64F1-BC81-4875-A05B-7A58CBC95F14}" type="parTrans" cxnId="{D9765FCC-C36D-476C-80E5-6DCFB3D514B1}">
      <dgm:prSet/>
      <dgm:spPr/>
      <dgm:t>
        <a:bodyPr/>
        <a:lstStyle/>
        <a:p>
          <a:endParaRPr lang="ru-RU"/>
        </a:p>
      </dgm:t>
    </dgm:pt>
    <dgm:pt modelId="{E3ECCBD3-34F7-45E8-8196-5E518215E73D}" type="sibTrans" cxnId="{D9765FCC-C36D-476C-80E5-6DCFB3D514B1}">
      <dgm:prSet/>
      <dgm:spPr/>
      <dgm:t>
        <a:bodyPr/>
        <a:lstStyle/>
        <a:p>
          <a:endParaRPr lang="ru-RU"/>
        </a:p>
      </dgm:t>
    </dgm:pt>
    <dgm:pt modelId="{243DCEDF-547D-4C53-89CD-9CBACB8EFE10}">
      <dgm:prSet/>
      <dgm:spPr/>
      <dgm:t>
        <a:bodyPr/>
        <a:lstStyle/>
        <a:p>
          <a:pPr rtl="0"/>
          <a:r>
            <a:rPr lang="ru-RU"/>
            <a:t>Подбор ориентации модели на столе</a:t>
          </a:r>
        </a:p>
      </dgm:t>
    </dgm:pt>
    <dgm:pt modelId="{36E714DE-3740-4B36-945B-6D1DC0E0BE5E}" type="parTrans" cxnId="{873D4325-BF85-4720-8BBE-E8AB62E93FB4}">
      <dgm:prSet/>
      <dgm:spPr/>
      <dgm:t>
        <a:bodyPr/>
        <a:lstStyle/>
        <a:p>
          <a:endParaRPr lang="ru-RU"/>
        </a:p>
      </dgm:t>
    </dgm:pt>
    <dgm:pt modelId="{69AA5117-8204-4887-9E4D-A9CC55690FD3}" type="sibTrans" cxnId="{873D4325-BF85-4720-8BBE-E8AB62E93FB4}">
      <dgm:prSet/>
      <dgm:spPr/>
      <dgm:t>
        <a:bodyPr/>
        <a:lstStyle/>
        <a:p>
          <a:endParaRPr lang="ru-RU"/>
        </a:p>
      </dgm:t>
    </dgm:pt>
    <dgm:pt modelId="{AA6400C0-7473-48C6-8823-789B2FA8AEEE}">
      <dgm:prSet/>
      <dgm:spPr/>
      <dgm:t>
        <a:bodyPr/>
        <a:lstStyle/>
        <a:p>
          <a:pPr rtl="0"/>
          <a:r>
            <a:rPr lang="ru-RU"/>
            <a:t>Минимум ступенчатости на ответственных участках</a:t>
          </a:r>
        </a:p>
      </dgm:t>
    </dgm:pt>
    <dgm:pt modelId="{96CCB9D1-BDAC-4F95-A7EE-A424B40E3C3A}" type="parTrans" cxnId="{A03A8DAC-BA36-4366-8C2D-99A08F2F908C}">
      <dgm:prSet/>
      <dgm:spPr/>
      <dgm:t>
        <a:bodyPr/>
        <a:lstStyle/>
        <a:p>
          <a:endParaRPr lang="ru-RU"/>
        </a:p>
      </dgm:t>
    </dgm:pt>
    <dgm:pt modelId="{F9BBFAB4-6DB5-43D9-A911-56A2B024E813}" type="sibTrans" cxnId="{A03A8DAC-BA36-4366-8C2D-99A08F2F908C}">
      <dgm:prSet/>
      <dgm:spPr/>
      <dgm:t>
        <a:bodyPr/>
        <a:lstStyle/>
        <a:p>
          <a:endParaRPr lang="ru-RU"/>
        </a:p>
      </dgm:t>
    </dgm:pt>
    <dgm:pt modelId="{12E59C5B-2B1A-41E8-8923-E48C38F4AEE3}" type="pres">
      <dgm:prSet presAssocID="{12085FD7-4605-4EBD-A438-F3803EA4F344}" presName="Name0" presStyleCnt="0">
        <dgm:presLayoutVars>
          <dgm:dir/>
          <dgm:animLvl val="lvl"/>
          <dgm:resizeHandles val="exact"/>
        </dgm:presLayoutVars>
      </dgm:prSet>
      <dgm:spPr/>
    </dgm:pt>
    <dgm:pt modelId="{879B4EA5-B76F-4309-A763-79BD71CF394B}" type="pres">
      <dgm:prSet presAssocID="{AF193520-3DE2-41DC-BA44-6EBF8EE2D9F3}" presName="linNode" presStyleCnt="0"/>
      <dgm:spPr/>
    </dgm:pt>
    <dgm:pt modelId="{9AD16AE0-64E2-4967-9CE0-15B748FAA27A}" type="pres">
      <dgm:prSet presAssocID="{AF193520-3DE2-41DC-BA44-6EBF8EE2D9F3}" presName="parentText" presStyleLbl="node1" presStyleIdx="0" presStyleCnt="3" custLinFactNeighborX="-139" custLinFactNeighborY="-151">
        <dgm:presLayoutVars>
          <dgm:chMax val="1"/>
          <dgm:bulletEnabled val="1"/>
        </dgm:presLayoutVars>
      </dgm:prSet>
      <dgm:spPr/>
    </dgm:pt>
    <dgm:pt modelId="{0299F2B2-67B3-4EA1-AF39-895D326F680B}" type="pres">
      <dgm:prSet presAssocID="{AF193520-3DE2-41DC-BA44-6EBF8EE2D9F3}" presName="descendantText" presStyleLbl="alignAccFollowNode1" presStyleIdx="0" presStyleCnt="3" custLinFactNeighborX="3452" custLinFactNeighborY="774">
        <dgm:presLayoutVars>
          <dgm:bulletEnabled val="1"/>
        </dgm:presLayoutVars>
      </dgm:prSet>
      <dgm:spPr/>
    </dgm:pt>
    <dgm:pt modelId="{38E2A956-E21D-47FA-905F-2E7E3465881F}" type="pres">
      <dgm:prSet presAssocID="{4920C71A-C953-4FEB-A292-7A6ADA815787}" presName="sp" presStyleCnt="0"/>
      <dgm:spPr/>
    </dgm:pt>
    <dgm:pt modelId="{C2D8B8F2-EB60-4B35-942B-70336C59EBF4}" type="pres">
      <dgm:prSet presAssocID="{A1D0002A-7825-4606-B84A-F9C25667DDF8}" presName="linNode" presStyleCnt="0"/>
      <dgm:spPr/>
    </dgm:pt>
    <dgm:pt modelId="{AE7D2BD8-1C03-47CA-AEC8-46EDE6109542}" type="pres">
      <dgm:prSet presAssocID="{A1D0002A-7825-4606-B84A-F9C25667DDF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630C71C-0C7B-4437-8D0A-585AC8FA883B}" type="pres">
      <dgm:prSet presAssocID="{A1D0002A-7825-4606-B84A-F9C25667DDF8}" presName="descendantText" presStyleLbl="alignAccFollowNode1" presStyleIdx="1" presStyleCnt="3">
        <dgm:presLayoutVars>
          <dgm:bulletEnabled val="1"/>
        </dgm:presLayoutVars>
      </dgm:prSet>
      <dgm:spPr/>
    </dgm:pt>
    <dgm:pt modelId="{2D36C1CC-D547-40A2-B8E3-E3730AA66C2B}" type="pres">
      <dgm:prSet presAssocID="{33AC6D25-1248-40ED-9AD6-C04D2DA690FA}" presName="sp" presStyleCnt="0"/>
      <dgm:spPr/>
    </dgm:pt>
    <dgm:pt modelId="{C56607CF-C86D-4C45-9CA2-8ED760DAE854}" type="pres">
      <dgm:prSet presAssocID="{C7CEC46A-D3CA-4EE3-92B9-1C88BDF71F27}" presName="linNode" presStyleCnt="0"/>
      <dgm:spPr/>
    </dgm:pt>
    <dgm:pt modelId="{DA89CF3A-B97E-45CC-B01E-C6767C208074}" type="pres">
      <dgm:prSet presAssocID="{C7CEC46A-D3CA-4EE3-92B9-1C88BDF71F2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0F8DFF3-3E90-435A-8DDC-3272B4055BDD}" type="pres">
      <dgm:prSet presAssocID="{C7CEC46A-D3CA-4EE3-92B9-1C88BDF71F2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73D4325-BF85-4720-8BBE-E8AB62E93FB4}" srcId="{C7CEC46A-D3CA-4EE3-92B9-1C88BDF71F27}" destId="{243DCEDF-547D-4C53-89CD-9CBACB8EFE10}" srcOrd="0" destOrd="0" parTransId="{36E714DE-3740-4B36-945B-6D1DC0E0BE5E}" sibTransId="{69AA5117-8204-4887-9E4D-A9CC55690FD3}"/>
    <dgm:cxn modelId="{C2E09C28-8FF7-425F-AD26-17D757730DFC}" type="presOf" srcId="{12085FD7-4605-4EBD-A438-F3803EA4F344}" destId="{12E59C5B-2B1A-41E8-8923-E48C38F4AEE3}" srcOrd="0" destOrd="0" presId="urn:microsoft.com/office/officeart/2005/8/layout/vList5"/>
    <dgm:cxn modelId="{5478703A-1AE9-4B99-B6ED-BBFAFD72F090}" srcId="{A1D0002A-7825-4606-B84A-F9C25667DDF8}" destId="{2E0CB6C6-0E30-465F-B0EF-ADB793597FE2}" srcOrd="1" destOrd="0" parTransId="{3D6C6436-762A-4EEC-BB17-7F478B8B130F}" sibTransId="{592E249A-3110-4449-8775-39D3A340D2D8}"/>
    <dgm:cxn modelId="{CAC1A35C-240A-4F69-9E1F-FFDC67FA2A9A}" type="presOf" srcId="{9161C333-B28A-459C-8D7C-96D531B2078C}" destId="{0299F2B2-67B3-4EA1-AF39-895D326F680B}" srcOrd="0" destOrd="0" presId="urn:microsoft.com/office/officeart/2005/8/layout/vList5"/>
    <dgm:cxn modelId="{3B33D941-8284-43F2-8B0A-FAF416CD674F}" type="presOf" srcId="{AF193520-3DE2-41DC-BA44-6EBF8EE2D9F3}" destId="{9AD16AE0-64E2-4967-9CE0-15B748FAA27A}" srcOrd="0" destOrd="0" presId="urn:microsoft.com/office/officeart/2005/8/layout/vList5"/>
    <dgm:cxn modelId="{186EC846-2BDC-40A2-AA4C-5E40F86DEE85}" type="presOf" srcId="{A1D0002A-7825-4606-B84A-F9C25667DDF8}" destId="{AE7D2BD8-1C03-47CA-AEC8-46EDE6109542}" srcOrd="0" destOrd="0" presId="urn:microsoft.com/office/officeart/2005/8/layout/vList5"/>
    <dgm:cxn modelId="{21289367-2500-493C-8065-E9FB5ED670A2}" srcId="{12085FD7-4605-4EBD-A438-F3803EA4F344}" destId="{A1D0002A-7825-4606-B84A-F9C25667DDF8}" srcOrd="1" destOrd="0" parTransId="{66E5DF35-639E-4AC2-965F-8956546EBCC6}" sibTransId="{33AC6D25-1248-40ED-9AD6-C04D2DA690FA}"/>
    <dgm:cxn modelId="{9047CD51-9A42-4E12-9D19-6793E428B6A7}" type="presOf" srcId="{C7CEC46A-D3CA-4EE3-92B9-1C88BDF71F27}" destId="{DA89CF3A-B97E-45CC-B01E-C6767C208074}" srcOrd="0" destOrd="0" presId="urn:microsoft.com/office/officeart/2005/8/layout/vList5"/>
    <dgm:cxn modelId="{6088C57D-8C73-46FE-BA56-E27ECD6DBAD1}" type="presOf" srcId="{243DCEDF-547D-4C53-89CD-9CBACB8EFE10}" destId="{F0F8DFF3-3E90-435A-8DDC-3272B4055BDD}" srcOrd="0" destOrd="0" presId="urn:microsoft.com/office/officeart/2005/8/layout/vList5"/>
    <dgm:cxn modelId="{7164F880-AEE0-4CB8-8665-D79686B9E1DE}" type="presOf" srcId="{1F2B1F27-588D-4916-A372-569517974F50}" destId="{B630C71C-0C7B-4437-8D0A-585AC8FA883B}" srcOrd="0" destOrd="0" presId="urn:microsoft.com/office/officeart/2005/8/layout/vList5"/>
    <dgm:cxn modelId="{25963B9A-36CA-47E3-8FBD-850E06E1C413}" type="presOf" srcId="{AA6400C0-7473-48C6-8823-789B2FA8AEEE}" destId="{F0F8DFF3-3E90-435A-8DDC-3272B4055BDD}" srcOrd="0" destOrd="1" presId="urn:microsoft.com/office/officeart/2005/8/layout/vList5"/>
    <dgm:cxn modelId="{A03A8DAC-BA36-4366-8C2D-99A08F2F908C}" srcId="{C7CEC46A-D3CA-4EE3-92B9-1C88BDF71F27}" destId="{AA6400C0-7473-48C6-8823-789B2FA8AEEE}" srcOrd="1" destOrd="0" parTransId="{96CCB9D1-BDAC-4F95-A7EE-A424B40E3C3A}" sibTransId="{F9BBFAB4-6DB5-43D9-A911-56A2B024E813}"/>
    <dgm:cxn modelId="{EE8C92B6-693B-4C88-ACD3-B980579598E7}" srcId="{A1D0002A-7825-4606-B84A-F9C25667DDF8}" destId="{1F2B1F27-588D-4916-A372-569517974F50}" srcOrd="0" destOrd="0" parTransId="{1B9102C4-E218-46B7-B027-8741D56CAAB4}" sibTransId="{10B2ECE5-0B07-4605-9C81-A9C8CBBA698F}"/>
    <dgm:cxn modelId="{1D9AC5B6-5D88-4299-AC84-A4A3129AF3CB}" type="presOf" srcId="{2E0CB6C6-0E30-465F-B0EF-ADB793597FE2}" destId="{B630C71C-0C7B-4437-8D0A-585AC8FA883B}" srcOrd="0" destOrd="1" presId="urn:microsoft.com/office/officeart/2005/8/layout/vList5"/>
    <dgm:cxn modelId="{494A93C0-9F24-4544-AF9C-76F0FBA7A28F}" srcId="{12085FD7-4605-4EBD-A438-F3803EA4F344}" destId="{AF193520-3DE2-41DC-BA44-6EBF8EE2D9F3}" srcOrd="0" destOrd="0" parTransId="{57A91DCC-7003-4632-AB2C-D48141517B7B}" sibTransId="{4920C71A-C953-4FEB-A292-7A6ADA815787}"/>
    <dgm:cxn modelId="{D9765FCC-C36D-476C-80E5-6DCFB3D514B1}" srcId="{12085FD7-4605-4EBD-A438-F3803EA4F344}" destId="{C7CEC46A-D3CA-4EE3-92B9-1C88BDF71F27}" srcOrd="2" destOrd="0" parTransId="{9E6C64F1-BC81-4875-A05B-7A58CBC95F14}" sibTransId="{E3ECCBD3-34F7-45E8-8196-5E518215E73D}"/>
    <dgm:cxn modelId="{7D790FED-094A-496F-BA2A-EF686B604DF5}" srcId="{AF193520-3DE2-41DC-BA44-6EBF8EE2D9F3}" destId="{9161C333-B28A-459C-8D7C-96D531B2078C}" srcOrd="0" destOrd="0" parTransId="{FADB332A-17AE-4257-A5A7-ED9EFC8A9397}" sibTransId="{643AB84C-960E-4E25-93D3-36993E8E0BA1}"/>
    <dgm:cxn modelId="{B461420B-3171-4032-AE2F-96F411CF37AD}" type="presParOf" srcId="{12E59C5B-2B1A-41E8-8923-E48C38F4AEE3}" destId="{879B4EA5-B76F-4309-A763-79BD71CF394B}" srcOrd="0" destOrd="0" presId="urn:microsoft.com/office/officeart/2005/8/layout/vList5"/>
    <dgm:cxn modelId="{E5C0E142-FD8E-4F83-BA0B-6303C248B755}" type="presParOf" srcId="{879B4EA5-B76F-4309-A763-79BD71CF394B}" destId="{9AD16AE0-64E2-4967-9CE0-15B748FAA27A}" srcOrd="0" destOrd="0" presId="urn:microsoft.com/office/officeart/2005/8/layout/vList5"/>
    <dgm:cxn modelId="{0B2B3763-1EA8-42E4-B378-F617F5202BD6}" type="presParOf" srcId="{879B4EA5-B76F-4309-A763-79BD71CF394B}" destId="{0299F2B2-67B3-4EA1-AF39-895D326F680B}" srcOrd="1" destOrd="0" presId="urn:microsoft.com/office/officeart/2005/8/layout/vList5"/>
    <dgm:cxn modelId="{67892849-B128-4BDB-B58D-F195AFC0C125}" type="presParOf" srcId="{12E59C5B-2B1A-41E8-8923-E48C38F4AEE3}" destId="{38E2A956-E21D-47FA-905F-2E7E3465881F}" srcOrd="1" destOrd="0" presId="urn:microsoft.com/office/officeart/2005/8/layout/vList5"/>
    <dgm:cxn modelId="{F047FC7D-0F00-40B4-BDA1-10B6BC6EE517}" type="presParOf" srcId="{12E59C5B-2B1A-41E8-8923-E48C38F4AEE3}" destId="{C2D8B8F2-EB60-4B35-942B-70336C59EBF4}" srcOrd="2" destOrd="0" presId="urn:microsoft.com/office/officeart/2005/8/layout/vList5"/>
    <dgm:cxn modelId="{8D6FD4CE-D2A4-4A7C-91ED-4AA4AB40B794}" type="presParOf" srcId="{C2D8B8F2-EB60-4B35-942B-70336C59EBF4}" destId="{AE7D2BD8-1C03-47CA-AEC8-46EDE6109542}" srcOrd="0" destOrd="0" presId="urn:microsoft.com/office/officeart/2005/8/layout/vList5"/>
    <dgm:cxn modelId="{6BB903B2-835A-43B3-A698-1F8D96DD2469}" type="presParOf" srcId="{C2D8B8F2-EB60-4B35-942B-70336C59EBF4}" destId="{B630C71C-0C7B-4437-8D0A-585AC8FA883B}" srcOrd="1" destOrd="0" presId="urn:microsoft.com/office/officeart/2005/8/layout/vList5"/>
    <dgm:cxn modelId="{31D43EFB-EE6B-46F5-A8DE-0077A2D4A05C}" type="presParOf" srcId="{12E59C5B-2B1A-41E8-8923-E48C38F4AEE3}" destId="{2D36C1CC-D547-40A2-B8E3-E3730AA66C2B}" srcOrd="3" destOrd="0" presId="urn:microsoft.com/office/officeart/2005/8/layout/vList5"/>
    <dgm:cxn modelId="{C7A2193C-037B-4BDE-A820-9CA9BD0E7FF2}" type="presParOf" srcId="{12E59C5B-2B1A-41E8-8923-E48C38F4AEE3}" destId="{C56607CF-C86D-4C45-9CA2-8ED760DAE854}" srcOrd="4" destOrd="0" presId="urn:microsoft.com/office/officeart/2005/8/layout/vList5"/>
    <dgm:cxn modelId="{F9B964B8-287C-44F8-8D84-064AAEE0F9C2}" type="presParOf" srcId="{C56607CF-C86D-4C45-9CA2-8ED760DAE854}" destId="{DA89CF3A-B97E-45CC-B01E-C6767C208074}" srcOrd="0" destOrd="0" presId="urn:microsoft.com/office/officeart/2005/8/layout/vList5"/>
    <dgm:cxn modelId="{06451930-42C7-464C-A731-8C09385D6D89}" type="presParOf" srcId="{C56607CF-C86D-4C45-9CA2-8ED760DAE854}" destId="{F0F8DFF3-3E90-435A-8DDC-3272B4055B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C738A-5EDC-4983-B37B-BD09CE08024C}">
      <dsp:nvSpPr>
        <dsp:cNvPr id="0" name=""/>
        <dsp:cNvSpPr/>
      </dsp:nvSpPr>
      <dsp:spPr>
        <a:xfrm>
          <a:off x="0" y="155479"/>
          <a:ext cx="9906000" cy="5382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Цель проекта:</a:t>
          </a:r>
        </a:p>
      </dsp:txBody>
      <dsp:txXfrm>
        <a:off x="26273" y="181752"/>
        <a:ext cx="9853454" cy="485654"/>
      </dsp:txXfrm>
    </dsp:sp>
    <dsp:sp modelId="{1242FCE3-6865-4859-8455-AB5B76EE331F}">
      <dsp:nvSpPr>
        <dsp:cNvPr id="0" name=""/>
        <dsp:cNvSpPr/>
      </dsp:nvSpPr>
      <dsp:spPr>
        <a:xfrm>
          <a:off x="0" y="693679"/>
          <a:ext cx="9906000" cy="53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исследование роли и практического применения математических методов на ключевых этапах аддитивного производства для решения конкретных инженерных задач.</a:t>
          </a:r>
        </a:p>
      </dsp:txBody>
      <dsp:txXfrm>
        <a:off x="0" y="693679"/>
        <a:ext cx="9906000" cy="535612"/>
      </dsp:txXfrm>
    </dsp:sp>
    <dsp:sp modelId="{35796D46-EDD6-4198-A0E7-6EA4DF63947C}">
      <dsp:nvSpPr>
        <dsp:cNvPr id="0" name=""/>
        <dsp:cNvSpPr/>
      </dsp:nvSpPr>
      <dsp:spPr>
        <a:xfrm>
          <a:off x="0" y="1247859"/>
          <a:ext cx="9906000" cy="5382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Задачи:</a:t>
          </a:r>
        </a:p>
      </dsp:txBody>
      <dsp:txXfrm>
        <a:off x="26273" y="1274132"/>
        <a:ext cx="9853454" cy="485654"/>
      </dsp:txXfrm>
    </dsp:sp>
    <dsp:sp modelId="{B3C8F284-9A02-44C0-BFB9-87DBCEFD330C}">
      <dsp:nvSpPr>
        <dsp:cNvPr id="0" name=""/>
        <dsp:cNvSpPr/>
      </dsp:nvSpPr>
      <dsp:spPr>
        <a:xfrm>
          <a:off x="0" y="1767492"/>
          <a:ext cx="9906000" cy="161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Изучить применение геометрических знаний для обработки 3D-моделей, генерации поддержек и планирования траекторий печати.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Использовать алгебраические методы и математический анализ для расчёта критических параметров процесса (время, температура, скорость).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Исследовать применение тригонометрических функций для решения задач, связанных с ориентацией модели, углами наклона и силами, действующими на слой</a:t>
          </a:r>
          <a:r>
            <a:rPr lang="ru-RU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0" y="1767492"/>
        <a:ext cx="9906000" cy="1618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4EFA1-DF36-4195-932E-50925342C1F0}">
      <dsp:nvSpPr>
        <dsp:cNvPr id="0" name=""/>
        <dsp:cNvSpPr/>
      </dsp:nvSpPr>
      <dsp:spPr>
        <a:xfrm>
          <a:off x="2310069" y="0"/>
          <a:ext cx="4390759" cy="4390759"/>
        </a:xfrm>
        <a:prstGeom prst="triangle">
          <a:avLst/>
        </a:prstGeom>
        <a:gradFill rotWithShape="0">
          <a:gsLst>
            <a:gs pos="0">
              <a:schemeClr val="accent6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2EB22F-DE0D-47E8-98D2-9B2EEDFE8BAE}">
      <dsp:nvSpPr>
        <dsp:cNvPr id="0" name=""/>
        <dsp:cNvSpPr/>
      </dsp:nvSpPr>
      <dsp:spPr>
        <a:xfrm>
          <a:off x="4623692" y="441434"/>
          <a:ext cx="2853993" cy="103937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Расчет времени печати</a:t>
          </a:r>
          <a:endParaRPr lang="ru-RU" sz="1400" kern="120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/>
            <a:t>Чистая печать: </a:t>
          </a:r>
          <a14:m xmlns:a14="http://schemas.microsoft.com/office/drawing/2010/main">
            <m:oMath xmlns:m="http://schemas.openxmlformats.org/officeDocument/2006/math">
              <m:r>
                <a:rPr lang="ru-RU" sz="1100" i="1" kern="1200">
                  <a:latin typeface="Cambria Math" panose="02040503050406030204" pitchFamily="18" charset="0"/>
                </a:rPr>
                <m:t>𝑡</m:t>
              </m:r>
              <m:r>
                <a:rPr lang="ru-RU" sz="1100" kern="1200">
                  <a:latin typeface="Cambria Math" panose="02040503050406030204" pitchFamily="18" charset="0"/>
                </a:rPr>
                <m:t>=</m:t>
              </m:r>
              <m:r>
                <a:rPr lang="ru-RU" sz="1100" i="1" kern="1200">
                  <a:latin typeface="Cambria Math" panose="02040503050406030204" pitchFamily="18" charset="0"/>
                </a:rPr>
                <m:t>𝐿</m:t>
              </m:r>
              <m:r>
                <a:rPr lang="ru-RU" sz="1100" kern="1200">
                  <a:latin typeface="Cambria Math" panose="02040503050406030204" pitchFamily="18" charset="0"/>
                </a:rPr>
                <m:t>/</m:t>
              </m:r>
              <m:sSub>
                <m:sSubPr>
                  <m:ctrlPr>
                    <a:rPr lang="ar-AE" sz="1100" i="1" kern="120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ar-AE" sz="1100" i="1" kern="1200">
                      <a:latin typeface="Cambria Math" panose="02040503050406030204" pitchFamily="18" charset="0"/>
                    </a:rPr>
                    <m:t>𝑣</m:t>
                  </m:r>
                </m:e>
                <m:sub>
                  <m:r>
                    <m:rPr>
                      <m:nor/>
                    </m:rPr>
                    <a:rPr lang="ru-RU" sz="1100" i="0" kern="1200"/>
                    <m:t>подачи</m:t>
                  </m:r>
                </m:sub>
              </m:sSub>
            </m:oMath>
          </a14:m>
          <a:endParaRPr lang="ru-RU" sz="1100" kern="120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/>
            <a:t>Холостые ходы: </a:t>
          </a:r>
          <a14:m xmlns:a14="http://schemas.microsoft.com/office/drawing/2010/main">
            <m:oMath xmlns:m="http://schemas.openxmlformats.org/officeDocument/2006/math">
              <m:r>
                <a:rPr lang="ru-RU" sz="1100" i="1" kern="1200">
                  <a:latin typeface="Cambria Math" panose="02040503050406030204" pitchFamily="18" charset="0"/>
                </a:rPr>
                <m:t>𝑡</m:t>
              </m:r>
              <m:r>
                <a:rPr lang="ru-RU" sz="1100" kern="1200">
                  <a:latin typeface="Cambria Math" panose="02040503050406030204" pitchFamily="18" charset="0"/>
                </a:rPr>
                <m:t>=</m:t>
              </m:r>
              <m:d>
                <m:dPr>
                  <m:ctrlPr>
                    <a:rPr lang="ar-AE" sz="1100" i="1" kern="120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ar-AE" sz="1100" i="1" kern="1200">
                      <a:latin typeface="Cambria Math" panose="02040503050406030204" pitchFamily="18" charset="0"/>
                    </a:rPr>
                    <m:t>𝑁</m:t>
                  </m:r>
                  <m:r>
                    <a:rPr lang="ar-AE" sz="1100" kern="1200">
                      <a:latin typeface="Cambria Math" panose="02040503050406030204" pitchFamily="18" charset="0"/>
                    </a:rPr>
                    <m:t>⋅</m:t>
                  </m:r>
                  <m:sSub>
                    <m:sSubPr>
                      <m:ctrlPr>
                        <a:rPr lang="ar-AE" sz="1100" i="1" kern="1200"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ar-AE" sz="1100" i="1" kern="1200">
                          <a:latin typeface="Cambria Math" panose="02040503050406030204" pitchFamily="18" charset="0"/>
                        </a:rPr>
                        <m:t>𝐿</m:t>
                      </m:r>
                    </m:e>
                    <m:sub>
                      <m:r>
                        <m:rPr>
                          <m:nor/>
                        </m:rPr>
                        <a:rPr lang="ru-RU" sz="1100" i="0" kern="1200"/>
                        <m:t>ср</m:t>
                      </m:r>
                    </m:sub>
                  </m:sSub>
                </m:e>
              </m:d>
              <m:r>
                <a:rPr lang="ar-AE" sz="1100" kern="1200">
                  <a:latin typeface="Cambria Math" panose="02040503050406030204" pitchFamily="18" charset="0"/>
                </a:rPr>
                <m:t>/</m:t>
              </m:r>
              <m:sSub>
                <m:sSubPr>
                  <m:ctrlPr>
                    <a:rPr lang="ar-AE" sz="1100" i="1" kern="120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ar-AE" sz="1100" i="1" kern="1200">
                      <a:latin typeface="Cambria Math" panose="02040503050406030204" pitchFamily="18" charset="0"/>
                    </a:rPr>
                    <m:t>𝑣</m:t>
                  </m:r>
                </m:e>
                <m:sub>
                  <m:r>
                    <m:rPr>
                      <m:nor/>
                    </m:rPr>
                    <a:rPr lang="ru-RU" sz="1100" i="0" kern="1200"/>
                    <m:t>холост</m:t>
                  </m:r>
                </m:sub>
              </m:sSub>
            </m:oMath>
          </a14:m>
          <a:endParaRPr lang="ru-RU" sz="1100" kern="1200"/>
        </a:p>
      </dsp:txBody>
      <dsp:txXfrm>
        <a:off x="4674430" y="492172"/>
        <a:ext cx="2752517" cy="937898"/>
      </dsp:txXfrm>
    </dsp:sp>
    <dsp:sp modelId="{C8029DBA-84F0-4CA0-B46C-5A2442C3A67F}">
      <dsp:nvSpPr>
        <dsp:cNvPr id="0" name=""/>
        <dsp:cNvSpPr/>
      </dsp:nvSpPr>
      <dsp:spPr>
        <a:xfrm>
          <a:off x="4623692" y="1610731"/>
          <a:ext cx="2853993" cy="103937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Итог:</a:t>
          </a:r>
          <a:r>
            <a:rPr lang="ru-RU" sz="1400" kern="1200"/>
            <a:t> 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ar-AE" sz="1400" i="1" kern="120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ar-AE" sz="1400" i="1" kern="1200">
                      <a:latin typeface="Cambria Math" panose="02040503050406030204" pitchFamily="18" charset="0"/>
                    </a:rPr>
                    <m:t>𝑡</m:t>
                  </m:r>
                </m:e>
                <m:sub>
                  <m:r>
                    <m:rPr>
                      <m:nor/>
                    </m:rPr>
                    <a:rPr lang="ru-RU" sz="1400" i="0" kern="1200"/>
                    <m:t>общ</m:t>
                  </m:r>
                </m:sub>
              </m:sSub>
              <m:r>
                <a:rPr lang="ar-AE" sz="1400" kern="1200">
                  <a:latin typeface="Cambria Math" panose="02040503050406030204" pitchFamily="18" charset="0"/>
                </a:rPr>
                <m:t>=</m:t>
              </m:r>
              <m:sSub>
                <m:sSubPr>
                  <m:ctrlPr>
                    <a:rPr lang="ar-AE" sz="1400" i="1" kern="120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ar-AE" sz="1400" i="1" kern="1200">
                      <a:latin typeface="Cambria Math" panose="02040503050406030204" pitchFamily="18" charset="0"/>
                    </a:rPr>
                    <m:t>𝑡</m:t>
                  </m:r>
                </m:e>
                <m:sub>
                  <m:r>
                    <m:rPr>
                      <m:nor/>
                    </m:rPr>
                    <a:rPr lang="ru-RU" sz="1400" i="0" kern="1200"/>
                    <m:t>печ</m:t>
                  </m:r>
                </m:sub>
              </m:sSub>
              <m:r>
                <a:rPr lang="ar-AE" sz="1400" kern="1200">
                  <a:latin typeface="Cambria Math" panose="02040503050406030204" pitchFamily="18" charset="0"/>
                </a:rPr>
                <m:t>+</m:t>
              </m:r>
              <m:sSub>
                <m:sSubPr>
                  <m:ctrlPr>
                    <a:rPr lang="ar-AE" sz="1400" i="1" kern="1200"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ar-AE" sz="1400" i="1" kern="1200">
                      <a:latin typeface="Cambria Math" panose="02040503050406030204" pitchFamily="18" charset="0"/>
                    </a:rPr>
                    <m:t>𝑡</m:t>
                  </m:r>
                </m:e>
                <m:sub>
                  <m:r>
                    <m:rPr>
                      <m:nor/>
                    </m:rPr>
                    <a:rPr lang="ru-RU" sz="1400" i="0" kern="1200"/>
                    <m:t>хол</m:t>
                  </m:r>
                </m:sub>
              </m:sSub>
            </m:oMath>
          </a14:m>
          <a:endParaRPr lang="ru-RU" sz="1400" kern="1200"/>
        </a:p>
      </dsp:txBody>
      <dsp:txXfrm>
        <a:off x="4674430" y="1661469"/>
        <a:ext cx="2752517" cy="937898"/>
      </dsp:txXfrm>
    </dsp:sp>
    <dsp:sp modelId="{4400FCC7-10E7-478C-85B2-A999F3A16BA9}">
      <dsp:nvSpPr>
        <dsp:cNvPr id="0" name=""/>
        <dsp:cNvSpPr/>
      </dsp:nvSpPr>
      <dsp:spPr>
        <a:xfrm>
          <a:off x="4623692" y="2780027"/>
          <a:ext cx="2853993" cy="103937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Пример:</a:t>
          </a:r>
          <a:r>
            <a:rPr lang="ru-RU" sz="1400" kern="1200"/>
            <a:t> 10 м пластика, 60 мм/с → ~166 с печати + 187 с перемещений ≈ 5,9 мин</a:t>
          </a:r>
        </a:p>
      </dsp:txBody>
      <dsp:txXfrm>
        <a:off x="4674430" y="2830765"/>
        <a:ext cx="2752517" cy="9378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9F2B2-67B3-4EA1-AF39-895D326F680B}">
      <dsp:nvSpPr>
        <dsp:cNvPr id="0" name=""/>
        <dsp:cNvSpPr/>
      </dsp:nvSpPr>
      <dsp:spPr>
        <a:xfrm rot="5400000">
          <a:off x="2884305" y="-903603"/>
          <a:ext cx="1136167" cy="32493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(для пологих поверхностей)</a:t>
          </a:r>
        </a:p>
      </dsp:txBody>
      <dsp:txXfrm rot="-5400000">
        <a:off x="1827736" y="208429"/>
        <a:ext cx="3193844" cy="1025241"/>
      </dsp:txXfrm>
    </dsp:sp>
    <dsp:sp modelId="{9AD16AE0-64E2-4967-9CE0-15B748FAA27A}">
      <dsp:nvSpPr>
        <dsp:cNvPr id="0" name=""/>
        <dsp:cNvSpPr/>
      </dsp:nvSpPr>
      <dsp:spPr>
        <a:xfrm>
          <a:off x="0" y="7"/>
          <a:ext cx="1827735" cy="1420209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 «лестницы»</a:t>
          </a:r>
        </a:p>
      </dsp:txBody>
      <dsp:txXfrm>
        <a:off x="69329" y="69336"/>
        <a:ext cx="1689077" cy="1281551"/>
      </dsp:txXfrm>
    </dsp:sp>
    <dsp:sp modelId="{B630C71C-0C7B-4437-8D0A-585AC8FA883B}">
      <dsp:nvSpPr>
        <dsp:cNvPr id="0" name=""/>
        <dsp:cNvSpPr/>
      </dsp:nvSpPr>
      <dsp:spPr>
        <a:xfrm rot="5400000">
          <a:off x="2884305" y="578822"/>
          <a:ext cx="1136167" cy="32493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/>
            <a:t>Высота ступеньки = толщина слоя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/>
            <a:t>Ширина зависит от угла наклона через 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n-US" sz="1700" kern="1200">
                  <a:latin typeface="Cambria Math" panose="02040503050406030204" pitchFamily="18" charset="0"/>
                </a:rPr>
                <m:t>tan</m:t>
              </m:r>
              <m:r>
                <a:rPr lang="en-US" sz="1700" kern="1200">
                  <a:latin typeface="Cambria Math" panose="02040503050406030204" pitchFamily="18" charset="0"/>
                </a:rPr>
                <m:t>⁡</m:t>
              </m:r>
              <m:d>
                <m:dPr>
                  <m:ctrlPr>
                    <a:rPr lang="ar-AE" sz="1700" i="1" kern="120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ar-AE" sz="1700" i="1" kern="1200">
                      <a:latin typeface="Cambria Math" panose="02040503050406030204" pitchFamily="18" charset="0"/>
                    </a:rPr>
                    <m:t>𝛼</m:t>
                  </m:r>
                </m:e>
              </m:d>
            </m:oMath>
          </a14:m>
          <a:endParaRPr lang="ru-RU" sz="1700" kern="1200"/>
        </a:p>
      </dsp:txBody>
      <dsp:txXfrm rot="-5400000">
        <a:off x="1827736" y="1690855"/>
        <a:ext cx="3193844" cy="1025241"/>
      </dsp:txXfrm>
    </dsp:sp>
    <dsp:sp modelId="{AE7D2BD8-1C03-47CA-AEC8-46EDE6109542}">
      <dsp:nvSpPr>
        <dsp:cNvPr id="0" name=""/>
        <dsp:cNvSpPr/>
      </dsp:nvSpPr>
      <dsp:spPr>
        <a:xfrm>
          <a:off x="0" y="1493371"/>
          <a:ext cx="1827735" cy="1420209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Математика дефекта</a:t>
          </a:r>
        </a:p>
      </dsp:txBody>
      <dsp:txXfrm>
        <a:off x="69329" y="1562700"/>
        <a:ext cx="1689077" cy="1281551"/>
      </dsp:txXfrm>
    </dsp:sp>
    <dsp:sp modelId="{F0F8DFF3-3E90-435A-8DDC-3272B4055BDD}">
      <dsp:nvSpPr>
        <dsp:cNvPr id="0" name=""/>
        <dsp:cNvSpPr/>
      </dsp:nvSpPr>
      <dsp:spPr>
        <a:xfrm rot="5400000">
          <a:off x="2884305" y="2070041"/>
          <a:ext cx="1136167" cy="32493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/>
            <a:t>Подбор ориентации модели на столе</a:t>
          </a: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/>
            <a:t>Минимум ступенчатости на ответственных участках</a:t>
          </a:r>
        </a:p>
      </dsp:txBody>
      <dsp:txXfrm rot="-5400000">
        <a:off x="1827736" y="3182074"/>
        <a:ext cx="3193844" cy="1025241"/>
      </dsp:txXfrm>
    </dsp:sp>
    <dsp:sp modelId="{DA89CF3A-B97E-45CC-B01E-C6767C208074}">
      <dsp:nvSpPr>
        <dsp:cNvPr id="0" name=""/>
        <dsp:cNvSpPr/>
      </dsp:nvSpPr>
      <dsp:spPr>
        <a:xfrm>
          <a:off x="0" y="2984591"/>
          <a:ext cx="1827735" cy="1420209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</a:t>
          </a:r>
        </a:p>
      </dsp:txBody>
      <dsp:txXfrm>
        <a:off x="69329" y="3053920"/>
        <a:ext cx="1689077" cy="12815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5E023-1428-4165-BE1E-6DD10EEB234F}">
      <dsp:nvSpPr>
        <dsp:cNvPr id="0" name=""/>
        <dsp:cNvSpPr/>
      </dsp:nvSpPr>
      <dsp:spPr>
        <a:xfrm>
          <a:off x="0" y="3371"/>
          <a:ext cx="1854319" cy="927159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Вероятностные модели отказов</a:t>
          </a:r>
        </a:p>
      </dsp:txBody>
      <dsp:txXfrm>
        <a:off x="27156" y="30527"/>
        <a:ext cx="1800007" cy="872847"/>
      </dsp:txXfrm>
    </dsp:sp>
    <dsp:sp modelId="{79408283-33B1-43B8-8206-000748FC6B26}">
      <dsp:nvSpPr>
        <dsp:cNvPr id="0" name=""/>
        <dsp:cNvSpPr/>
      </dsp:nvSpPr>
      <dsp:spPr>
        <a:xfrm>
          <a:off x="119944" y="930531"/>
          <a:ext cx="91440" cy="695369"/>
        </a:xfrm>
        <a:custGeom>
          <a:avLst/>
          <a:gdLst/>
          <a:ahLst/>
          <a:cxnLst/>
          <a:rect l="0" t="0" r="0" b="0"/>
          <a:pathLst>
            <a:path>
              <a:moveTo>
                <a:pt x="65487" y="0"/>
              </a:moveTo>
              <a:lnTo>
                <a:pt x="45720" y="6953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54B27-3CD9-409B-A709-EA8B4A6A6482}">
      <dsp:nvSpPr>
        <dsp:cNvPr id="0" name=""/>
        <dsp:cNvSpPr/>
      </dsp:nvSpPr>
      <dsp:spPr>
        <a:xfrm>
          <a:off x="165664" y="1162321"/>
          <a:ext cx="1483455" cy="927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Зная распределение прочности → прогноз ресурса</a:t>
          </a:r>
        </a:p>
      </dsp:txBody>
      <dsp:txXfrm>
        <a:off x="192820" y="1189477"/>
        <a:ext cx="1429143" cy="872847"/>
      </dsp:txXfrm>
    </dsp:sp>
    <dsp:sp modelId="{F49AB4E9-E9E6-49E2-855A-9411D8CFF5E3}">
      <dsp:nvSpPr>
        <dsp:cNvPr id="0" name=""/>
        <dsp:cNvSpPr/>
      </dsp:nvSpPr>
      <dsp:spPr>
        <a:xfrm>
          <a:off x="2112692" y="3371"/>
          <a:ext cx="1854319" cy="927159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Где это обязательно</a:t>
          </a:r>
        </a:p>
      </dsp:txBody>
      <dsp:txXfrm>
        <a:off x="2139848" y="30527"/>
        <a:ext cx="1800007" cy="872847"/>
      </dsp:txXfrm>
    </dsp:sp>
    <dsp:sp modelId="{82D1E587-71C6-4636-90C6-A278374F1C4A}">
      <dsp:nvSpPr>
        <dsp:cNvPr id="0" name=""/>
        <dsp:cNvSpPr/>
      </dsp:nvSpPr>
      <dsp:spPr>
        <a:xfrm>
          <a:off x="2298124" y="930531"/>
          <a:ext cx="185439" cy="6953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369"/>
              </a:lnTo>
              <a:lnTo>
                <a:pt x="185439" y="6953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5EAE15-2176-4866-86FB-DFCB0AE8E7FE}">
      <dsp:nvSpPr>
        <dsp:cNvPr id="0" name=""/>
        <dsp:cNvSpPr/>
      </dsp:nvSpPr>
      <dsp:spPr>
        <a:xfrm>
          <a:off x="2483564" y="1162321"/>
          <a:ext cx="1483455" cy="927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Авиастроение</a:t>
          </a:r>
        </a:p>
      </dsp:txBody>
      <dsp:txXfrm>
        <a:off x="2510720" y="1189477"/>
        <a:ext cx="1429143" cy="872847"/>
      </dsp:txXfrm>
    </dsp:sp>
    <dsp:sp modelId="{B8496165-D117-4C06-91C1-2EF492D9A072}">
      <dsp:nvSpPr>
        <dsp:cNvPr id="0" name=""/>
        <dsp:cNvSpPr/>
      </dsp:nvSpPr>
      <dsp:spPr>
        <a:xfrm>
          <a:off x="2298124" y="930531"/>
          <a:ext cx="185439" cy="1854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4319"/>
              </a:lnTo>
              <a:lnTo>
                <a:pt x="185439" y="18543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E6FA8-2424-4964-A921-DBF2EBE94739}">
      <dsp:nvSpPr>
        <dsp:cNvPr id="0" name=""/>
        <dsp:cNvSpPr/>
      </dsp:nvSpPr>
      <dsp:spPr>
        <a:xfrm>
          <a:off x="2483564" y="2321271"/>
          <a:ext cx="1483455" cy="927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имплантаты</a:t>
          </a:r>
        </a:p>
      </dsp:txBody>
      <dsp:txXfrm>
        <a:off x="2510720" y="2348427"/>
        <a:ext cx="1429143" cy="872847"/>
      </dsp:txXfrm>
    </dsp:sp>
    <dsp:sp modelId="{4ADA771C-DF1E-409E-B288-0B584756C999}">
      <dsp:nvSpPr>
        <dsp:cNvPr id="0" name=""/>
        <dsp:cNvSpPr/>
      </dsp:nvSpPr>
      <dsp:spPr>
        <a:xfrm>
          <a:off x="2298124" y="930531"/>
          <a:ext cx="185439" cy="3012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2840"/>
              </a:lnTo>
              <a:lnTo>
                <a:pt x="185439" y="30128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3D1867-23FD-41E9-BBE2-8DA36F78801F}">
      <dsp:nvSpPr>
        <dsp:cNvPr id="0" name=""/>
        <dsp:cNvSpPr/>
      </dsp:nvSpPr>
      <dsp:spPr>
        <a:xfrm>
          <a:off x="2483564" y="3479792"/>
          <a:ext cx="1483455" cy="927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Автомобилестроение</a:t>
          </a:r>
        </a:p>
      </dsp:txBody>
      <dsp:txXfrm>
        <a:off x="2510720" y="3506948"/>
        <a:ext cx="1429143" cy="872847"/>
      </dsp:txXfrm>
    </dsp:sp>
    <dsp:sp modelId="{D9C543EF-BF1F-4832-86C0-4EFAA86AD66A}">
      <dsp:nvSpPr>
        <dsp:cNvPr id="0" name=""/>
        <dsp:cNvSpPr/>
      </dsp:nvSpPr>
      <dsp:spPr>
        <a:xfrm>
          <a:off x="6763697" y="1471"/>
          <a:ext cx="1854319" cy="927159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Роль статистики </a:t>
          </a:r>
        </a:p>
      </dsp:txBody>
      <dsp:txXfrm>
        <a:off x="6790853" y="28627"/>
        <a:ext cx="1800007" cy="872847"/>
      </dsp:txXfrm>
    </dsp:sp>
    <dsp:sp modelId="{055CDBC6-07B0-45B3-983A-93C7F1245D3E}">
      <dsp:nvSpPr>
        <dsp:cNvPr id="0" name=""/>
        <dsp:cNvSpPr/>
      </dsp:nvSpPr>
      <dsp:spPr>
        <a:xfrm>
          <a:off x="6903409" y="928631"/>
          <a:ext cx="91440" cy="6953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5369"/>
              </a:lnTo>
              <a:lnTo>
                <a:pt x="128504" y="6953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5478F-9115-478E-ACAA-E1B9B0A9EF97}">
      <dsp:nvSpPr>
        <dsp:cNvPr id="0" name=""/>
        <dsp:cNvSpPr/>
      </dsp:nvSpPr>
      <dsp:spPr>
        <a:xfrm>
          <a:off x="7031913" y="1160421"/>
          <a:ext cx="1483455" cy="927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верховный судья — годится технология или нет</a:t>
          </a:r>
        </a:p>
      </dsp:txBody>
      <dsp:txXfrm>
        <a:off x="7059069" y="1187577"/>
        <a:ext cx="1429143" cy="872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9">
            <a:extLst>
              <a:ext uri="{FF2B5EF4-FFF2-40B4-BE49-F238E27FC236}">
                <a16:creationId xmlns:a16="http://schemas.microsoft.com/office/drawing/2014/main" id="{9AE1E74B-28DA-4575-9FCD-5EA3699C41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269641" y="2655799"/>
            <a:ext cx="5983600" cy="1546399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buSzPct val="100000"/>
              <a:defRPr sz="4400"/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0" y="0"/>
            <a:ext cx="12192001" cy="3459480"/>
            <a:chOff x="0" y="0"/>
            <a:chExt cx="12192001" cy="3890980"/>
          </a:xfrm>
        </p:grpSpPr>
        <p:sp>
          <p:nvSpPr>
            <p:cNvPr id="10" name="Freeform 9"/>
            <p:cNvSpPr/>
            <p:nvPr userDrawn="1"/>
          </p:nvSpPr>
          <p:spPr>
            <a:xfrm>
              <a:off x="0" y="0"/>
              <a:ext cx="12192001" cy="3658398"/>
            </a:xfrm>
            <a:custGeom>
              <a:avLst/>
              <a:gdLst>
                <a:gd name="connsiteX0" fmla="*/ 0 w 12192001"/>
                <a:gd name="connsiteY0" fmla="*/ 0 h 3658397"/>
                <a:gd name="connsiteX1" fmla="*/ 12192001 w 12192001"/>
                <a:gd name="connsiteY1" fmla="*/ 0 h 3658397"/>
                <a:gd name="connsiteX2" fmla="*/ 12192001 w 12192001"/>
                <a:gd name="connsiteY2" fmla="*/ 185522 h 3658397"/>
                <a:gd name="connsiteX3" fmla="*/ 12105402 w 12192001"/>
                <a:gd name="connsiteY3" fmla="*/ 190005 h 3658397"/>
                <a:gd name="connsiteX4" fmla="*/ 8610601 w 12192001"/>
                <a:gd name="connsiteY4" fmla="*/ 233380 h 3658397"/>
                <a:gd name="connsiteX5" fmla="*/ 3625851 w 12192001"/>
                <a:gd name="connsiteY5" fmla="*/ 3390900 h 3658397"/>
                <a:gd name="connsiteX6" fmla="*/ 114300 w 12192001"/>
                <a:gd name="connsiteY6" fmla="*/ 3243280 h 3658397"/>
                <a:gd name="connsiteX7" fmla="*/ 0 w 12192001"/>
                <a:gd name="connsiteY7" fmla="*/ 3203421 h 3658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1" h="3658397">
                  <a:moveTo>
                    <a:pt x="0" y="0"/>
                  </a:moveTo>
                  <a:lnTo>
                    <a:pt x="12192001" y="0"/>
                  </a:lnTo>
                  <a:lnTo>
                    <a:pt x="12192001" y="185522"/>
                  </a:lnTo>
                  <a:lnTo>
                    <a:pt x="12105402" y="190005"/>
                  </a:lnTo>
                  <a:cubicBezTo>
                    <a:pt x="11662768" y="203459"/>
                    <a:pt x="10610851" y="168190"/>
                    <a:pt x="8610601" y="233380"/>
                  </a:cubicBezTo>
                  <a:cubicBezTo>
                    <a:pt x="7165976" y="636605"/>
                    <a:pt x="5060951" y="2794000"/>
                    <a:pt x="3625851" y="3390900"/>
                  </a:cubicBezTo>
                  <a:cubicBezTo>
                    <a:pt x="2190751" y="3987800"/>
                    <a:pt x="799042" y="3425314"/>
                    <a:pt x="114300" y="3243280"/>
                  </a:cubicBezTo>
                  <a:lnTo>
                    <a:pt x="0" y="3203421"/>
                  </a:lnTo>
                  <a:close/>
                </a:path>
              </a:pathLst>
            </a:custGeom>
            <a:gradFill flip="none" rotWithShape="1">
              <a:gsLst>
                <a:gs pos="63000">
                  <a:srgbClr val="EDEDED"/>
                </a:gs>
                <a:gs pos="36000">
                  <a:schemeClr val="bg1"/>
                </a:gs>
                <a:gs pos="100000">
                  <a:srgbClr val="888888"/>
                </a:gs>
                <a:gs pos="100000">
                  <a:schemeClr val="tx2">
                    <a:lumMod val="95000"/>
                    <a:lumOff val="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 userDrawn="1"/>
          </p:nvSpPr>
          <p:spPr>
            <a:xfrm>
              <a:off x="1" y="76200"/>
              <a:ext cx="12191999" cy="3814780"/>
            </a:xfrm>
            <a:custGeom>
              <a:avLst/>
              <a:gdLst>
                <a:gd name="connsiteX0" fmla="*/ 10539221 w 12191999"/>
                <a:gd name="connsiteY0" fmla="*/ 11 h 3797187"/>
                <a:gd name="connsiteX1" fmla="*/ 10825317 w 12191999"/>
                <a:gd name="connsiteY1" fmla="*/ 5080 h 3797187"/>
                <a:gd name="connsiteX2" fmla="*/ 12167420 w 12191999"/>
                <a:gd name="connsiteY2" fmla="*/ 123067 h 3797187"/>
                <a:gd name="connsiteX3" fmla="*/ 12191999 w 12191999"/>
                <a:gd name="connsiteY3" fmla="*/ 126804 h 3797187"/>
                <a:gd name="connsiteX4" fmla="*/ 12191999 w 12191999"/>
                <a:gd name="connsiteY4" fmla="*/ 138651 h 3797187"/>
                <a:gd name="connsiteX5" fmla="*/ 11882822 w 12191999"/>
                <a:gd name="connsiteY5" fmla="*/ 129865 h 3797187"/>
                <a:gd name="connsiteX6" fmla="*/ 11606981 w 12191999"/>
                <a:gd name="connsiteY6" fmla="*/ 123067 h 3797187"/>
                <a:gd name="connsiteX7" fmla="*/ 10825317 w 12191999"/>
                <a:gd name="connsiteY7" fmla="*/ 123067 h 3797187"/>
                <a:gd name="connsiteX8" fmla="*/ 9792930 w 12191999"/>
                <a:gd name="connsiteY8" fmla="*/ 182061 h 3797187"/>
                <a:gd name="connsiteX9" fmla="*/ 8391833 w 12191999"/>
                <a:gd name="connsiteY9" fmla="*/ 462280 h 3797187"/>
                <a:gd name="connsiteX10" fmla="*/ 7167717 w 12191999"/>
                <a:gd name="connsiteY10" fmla="*/ 1066964 h 3797187"/>
                <a:gd name="connsiteX11" fmla="*/ 6238569 w 12191999"/>
                <a:gd name="connsiteY11" fmla="*/ 1671648 h 3797187"/>
                <a:gd name="connsiteX12" fmla="*/ 5058697 w 12191999"/>
                <a:gd name="connsiteY12" fmla="*/ 2659790 h 3797187"/>
                <a:gd name="connsiteX13" fmla="*/ 4070555 w 12191999"/>
                <a:gd name="connsiteY13" fmla="*/ 3338215 h 3797187"/>
                <a:gd name="connsiteX14" fmla="*/ 3347884 w 12191999"/>
                <a:gd name="connsiteY14" fmla="*/ 3662680 h 3797187"/>
                <a:gd name="connsiteX15" fmla="*/ 2330246 w 12191999"/>
                <a:gd name="connsiteY15" fmla="*/ 3795415 h 3797187"/>
                <a:gd name="connsiteX16" fmla="*/ 1578078 w 12191999"/>
                <a:gd name="connsiteY16" fmla="*/ 3721673 h 3797187"/>
                <a:gd name="connsiteX17" fmla="*/ 457201 w 12191999"/>
                <a:gd name="connsiteY17" fmla="*/ 3485699 h 3797187"/>
                <a:gd name="connsiteX18" fmla="*/ 74435 w 12191999"/>
                <a:gd name="connsiteY18" fmla="*/ 3408846 h 3797187"/>
                <a:gd name="connsiteX19" fmla="*/ 0 w 12191999"/>
                <a:gd name="connsiteY19" fmla="*/ 3394420 h 3797187"/>
                <a:gd name="connsiteX20" fmla="*/ 0 w 12191999"/>
                <a:gd name="connsiteY20" fmla="*/ 3076153 h 3797187"/>
                <a:gd name="connsiteX21" fmla="*/ 263283 w 12191999"/>
                <a:gd name="connsiteY21" fmla="*/ 3170035 h 3797187"/>
                <a:gd name="connsiteX22" fmla="*/ 988143 w 12191999"/>
                <a:gd name="connsiteY22" fmla="*/ 3411957 h 3797187"/>
                <a:gd name="connsiteX23" fmla="*/ 1740310 w 12191999"/>
                <a:gd name="connsiteY23" fmla="*/ 3500448 h 3797187"/>
                <a:gd name="connsiteX24" fmla="*/ 2787446 w 12191999"/>
                <a:gd name="connsiteY24" fmla="*/ 3411957 h 3797187"/>
                <a:gd name="connsiteX25" fmla="*/ 3952568 w 12191999"/>
                <a:gd name="connsiteY25" fmla="*/ 2881015 h 3797187"/>
                <a:gd name="connsiteX26" fmla="*/ 5088196 w 12191999"/>
                <a:gd name="connsiteY26" fmla="*/ 2040357 h 3797187"/>
                <a:gd name="connsiteX27" fmla="*/ 6341807 w 12191999"/>
                <a:gd name="connsiteY27" fmla="*/ 1125957 h 3797187"/>
                <a:gd name="connsiteX28" fmla="*/ 7447936 w 12191999"/>
                <a:gd name="connsiteY28" fmla="*/ 506525 h 3797187"/>
                <a:gd name="connsiteX29" fmla="*/ 8598310 w 12191999"/>
                <a:gd name="connsiteY29" fmla="*/ 152564 h 3797187"/>
                <a:gd name="connsiteX30" fmla="*/ 9748684 w 12191999"/>
                <a:gd name="connsiteY30" fmla="*/ 34577 h 3797187"/>
                <a:gd name="connsiteX31" fmla="*/ 10539221 w 12191999"/>
                <a:gd name="connsiteY31" fmla="*/ 11 h 3797187"/>
                <a:gd name="connsiteX0" fmla="*/ 10539221 w 12191999"/>
                <a:gd name="connsiteY0" fmla="*/ 11 h 3797187"/>
                <a:gd name="connsiteX1" fmla="*/ 10825317 w 12191999"/>
                <a:gd name="connsiteY1" fmla="*/ 5080 h 3797187"/>
                <a:gd name="connsiteX2" fmla="*/ 12167420 w 12191999"/>
                <a:gd name="connsiteY2" fmla="*/ 123067 h 3797187"/>
                <a:gd name="connsiteX3" fmla="*/ 12191999 w 12191999"/>
                <a:gd name="connsiteY3" fmla="*/ 126804 h 3797187"/>
                <a:gd name="connsiteX4" fmla="*/ 12191999 w 12191999"/>
                <a:gd name="connsiteY4" fmla="*/ 138651 h 3797187"/>
                <a:gd name="connsiteX5" fmla="*/ 11882822 w 12191999"/>
                <a:gd name="connsiteY5" fmla="*/ 129865 h 3797187"/>
                <a:gd name="connsiteX6" fmla="*/ 11606981 w 12191999"/>
                <a:gd name="connsiteY6" fmla="*/ 123067 h 3797187"/>
                <a:gd name="connsiteX7" fmla="*/ 10825317 w 12191999"/>
                <a:gd name="connsiteY7" fmla="*/ 123067 h 3797187"/>
                <a:gd name="connsiteX8" fmla="*/ 9792930 w 12191999"/>
                <a:gd name="connsiteY8" fmla="*/ 182061 h 3797187"/>
                <a:gd name="connsiteX9" fmla="*/ 8391833 w 12191999"/>
                <a:gd name="connsiteY9" fmla="*/ 462280 h 3797187"/>
                <a:gd name="connsiteX10" fmla="*/ 7167717 w 12191999"/>
                <a:gd name="connsiteY10" fmla="*/ 1066964 h 3797187"/>
                <a:gd name="connsiteX11" fmla="*/ 6238569 w 12191999"/>
                <a:gd name="connsiteY11" fmla="*/ 1671648 h 3797187"/>
                <a:gd name="connsiteX12" fmla="*/ 5058697 w 12191999"/>
                <a:gd name="connsiteY12" fmla="*/ 2659790 h 3797187"/>
                <a:gd name="connsiteX13" fmla="*/ 4070555 w 12191999"/>
                <a:gd name="connsiteY13" fmla="*/ 3338215 h 3797187"/>
                <a:gd name="connsiteX14" fmla="*/ 3347884 w 12191999"/>
                <a:gd name="connsiteY14" fmla="*/ 3662680 h 3797187"/>
                <a:gd name="connsiteX15" fmla="*/ 2330246 w 12191999"/>
                <a:gd name="connsiteY15" fmla="*/ 3795415 h 3797187"/>
                <a:gd name="connsiteX16" fmla="*/ 1578078 w 12191999"/>
                <a:gd name="connsiteY16" fmla="*/ 3721673 h 3797187"/>
                <a:gd name="connsiteX17" fmla="*/ 457201 w 12191999"/>
                <a:gd name="connsiteY17" fmla="*/ 3485699 h 3797187"/>
                <a:gd name="connsiteX18" fmla="*/ 74435 w 12191999"/>
                <a:gd name="connsiteY18" fmla="*/ 3408846 h 3797187"/>
                <a:gd name="connsiteX19" fmla="*/ 0 w 12191999"/>
                <a:gd name="connsiteY19" fmla="*/ 3394420 h 3797187"/>
                <a:gd name="connsiteX20" fmla="*/ 0 w 12191999"/>
                <a:gd name="connsiteY20" fmla="*/ 3076153 h 3797187"/>
                <a:gd name="connsiteX21" fmla="*/ 263283 w 12191999"/>
                <a:gd name="connsiteY21" fmla="*/ 3170035 h 3797187"/>
                <a:gd name="connsiteX22" fmla="*/ 1047136 w 12191999"/>
                <a:gd name="connsiteY22" fmla="*/ 3397209 h 3797187"/>
                <a:gd name="connsiteX23" fmla="*/ 1740310 w 12191999"/>
                <a:gd name="connsiteY23" fmla="*/ 3500448 h 3797187"/>
                <a:gd name="connsiteX24" fmla="*/ 2787446 w 12191999"/>
                <a:gd name="connsiteY24" fmla="*/ 3411957 h 3797187"/>
                <a:gd name="connsiteX25" fmla="*/ 3952568 w 12191999"/>
                <a:gd name="connsiteY25" fmla="*/ 2881015 h 3797187"/>
                <a:gd name="connsiteX26" fmla="*/ 5088196 w 12191999"/>
                <a:gd name="connsiteY26" fmla="*/ 2040357 h 3797187"/>
                <a:gd name="connsiteX27" fmla="*/ 6341807 w 12191999"/>
                <a:gd name="connsiteY27" fmla="*/ 1125957 h 3797187"/>
                <a:gd name="connsiteX28" fmla="*/ 7447936 w 12191999"/>
                <a:gd name="connsiteY28" fmla="*/ 506525 h 3797187"/>
                <a:gd name="connsiteX29" fmla="*/ 8598310 w 12191999"/>
                <a:gd name="connsiteY29" fmla="*/ 152564 h 3797187"/>
                <a:gd name="connsiteX30" fmla="*/ 9748684 w 12191999"/>
                <a:gd name="connsiteY30" fmla="*/ 34577 h 3797187"/>
                <a:gd name="connsiteX31" fmla="*/ 10539221 w 12191999"/>
                <a:gd name="connsiteY31" fmla="*/ 11 h 3797187"/>
                <a:gd name="connsiteX0" fmla="*/ 10539221 w 12191999"/>
                <a:gd name="connsiteY0" fmla="*/ 11 h 3814780"/>
                <a:gd name="connsiteX1" fmla="*/ 10825317 w 12191999"/>
                <a:gd name="connsiteY1" fmla="*/ 5080 h 3814780"/>
                <a:gd name="connsiteX2" fmla="*/ 12167420 w 12191999"/>
                <a:gd name="connsiteY2" fmla="*/ 123067 h 3814780"/>
                <a:gd name="connsiteX3" fmla="*/ 12191999 w 12191999"/>
                <a:gd name="connsiteY3" fmla="*/ 126804 h 3814780"/>
                <a:gd name="connsiteX4" fmla="*/ 12191999 w 12191999"/>
                <a:gd name="connsiteY4" fmla="*/ 138651 h 3814780"/>
                <a:gd name="connsiteX5" fmla="*/ 11882822 w 12191999"/>
                <a:gd name="connsiteY5" fmla="*/ 129865 h 3814780"/>
                <a:gd name="connsiteX6" fmla="*/ 11606981 w 12191999"/>
                <a:gd name="connsiteY6" fmla="*/ 123067 h 3814780"/>
                <a:gd name="connsiteX7" fmla="*/ 10825317 w 12191999"/>
                <a:gd name="connsiteY7" fmla="*/ 123067 h 3814780"/>
                <a:gd name="connsiteX8" fmla="*/ 9792930 w 12191999"/>
                <a:gd name="connsiteY8" fmla="*/ 182061 h 3814780"/>
                <a:gd name="connsiteX9" fmla="*/ 8391833 w 12191999"/>
                <a:gd name="connsiteY9" fmla="*/ 462280 h 3814780"/>
                <a:gd name="connsiteX10" fmla="*/ 7167717 w 12191999"/>
                <a:gd name="connsiteY10" fmla="*/ 1066964 h 3814780"/>
                <a:gd name="connsiteX11" fmla="*/ 6238569 w 12191999"/>
                <a:gd name="connsiteY11" fmla="*/ 1671648 h 3814780"/>
                <a:gd name="connsiteX12" fmla="*/ 5058697 w 12191999"/>
                <a:gd name="connsiteY12" fmla="*/ 2659790 h 3814780"/>
                <a:gd name="connsiteX13" fmla="*/ 4070555 w 12191999"/>
                <a:gd name="connsiteY13" fmla="*/ 3338215 h 3814780"/>
                <a:gd name="connsiteX14" fmla="*/ 3347884 w 12191999"/>
                <a:gd name="connsiteY14" fmla="*/ 3662680 h 3814780"/>
                <a:gd name="connsiteX15" fmla="*/ 2330246 w 12191999"/>
                <a:gd name="connsiteY15" fmla="*/ 3795415 h 3814780"/>
                <a:gd name="connsiteX16" fmla="*/ 1548582 w 12191999"/>
                <a:gd name="connsiteY16" fmla="*/ 3780667 h 3814780"/>
                <a:gd name="connsiteX17" fmla="*/ 457201 w 12191999"/>
                <a:gd name="connsiteY17" fmla="*/ 3485699 h 3814780"/>
                <a:gd name="connsiteX18" fmla="*/ 74435 w 12191999"/>
                <a:gd name="connsiteY18" fmla="*/ 3408846 h 3814780"/>
                <a:gd name="connsiteX19" fmla="*/ 0 w 12191999"/>
                <a:gd name="connsiteY19" fmla="*/ 3394420 h 3814780"/>
                <a:gd name="connsiteX20" fmla="*/ 0 w 12191999"/>
                <a:gd name="connsiteY20" fmla="*/ 3076153 h 3814780"/>
                <a:gd name="connsiteX21" fmla="*/ 263283 w 12191999"/>
                <a:gd name="connsiteY21" fmla="*/ 3170035 h 3814780"/>
                <a:gd name="connsiteX22" fmla="*/ 1047136 w 12191999"/>
                <a:gd name="connsiteY22" fmla="*/ 3397209 h 3814780"/>
                <a:gd name="connsiteX23" fmla="*/ 1740310 w 12191999"/>
                <a:gd name="connsiteY23" fmla="*/ 3500448 h 3814780"/>
                <a:gd name="connsiteX24" fmla="*/ 2787446 w 12191999"/>
                <a:gd name="connsiteY24" fmla="*/ 3411957 h 3814780"/>
                <a:gd name="connsiteX25" fmla="*/ 3952568 w 12191999"/>
                <a:gd name="connsiteY25" fmla="*/ 2881015 h 3814780"/>
                <a:gd name="connsiteX26" fmla="*/ 5088196 w 12191999"/>
                <a:gd name="connsiteY26" fmla="*/ 2040357 h 3814780"/>
                <a:gd name="connsiteX27" fmla="*/ 6341807 w 12191999"/>
                <a:gd name="connsiteY27" fmla="*/ 1125957 h 3814780"/>
                <a:gd name="connsiteX28" fmla="*/ 7447936 w 12191999"/>
                <a:gd name="connsiteY28" fmla="*/ 506525 h 3814780"/>
                <a:gd name="connsiteX29" fmla="*/ 8598310 w 12191999"/>
                <a:gd name="connsiteY29" fmla="*/ 152564 h 3814780"/>
                <a:gd name="connsiteX30" fmla="*/ 9748684 w 12191999"/>
                <a:gd name="connsiteY30" fmla="*/ 34577 h 3814780"/>
                <a:gd name="connsiteX31" fmla="*/ 10539221 w 12191999"/>
                <a:gd name="connsiteY31" fmla="*/ 11 h 381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191999" h="3814780">
                  <a:moveTo>
                    <a:pt x="10539221" y="11"/>
                  </a:moveTo>
                  <a:cubicBezTo>
                    <a:pt x="10630054" y="-143"/>
                    <a:pt x="10724536" y="1393"/>
                    <a:pt x="10825317" y="5080"/>
                  </a:cubicBezTo>
                  <a:cubicBezTo>
                    <a:pt x="11228440" y="19828"/>
                    <a:pt x="11683181" y="56699"/>
                    <a:pt x="12167420" y="123067"/>
                  </a:cubicBezTo>
                  <a:lnTo>
                    <a:pt x="12191999" y="126804"/>
                  </a:lnTo>
                  <a:lnTo>
                    <a:pt x="12191999" y="138651"/>
                  </a:lnTo>
                  <a:lnTo>
                    <a:pt x="11882822" y="129865"/>
                  </a:lnTo>
                  <a:lnTo>
                    <a:pt x="11606981" y="123067"/>
                  </a:lnTo>
                  <a:cubicBezTo>
                    <a:pt x="11277600" y="113235"/>
                    <a:pt x="11127659" y="113235"/>
                    <a:pt x="10825317" y="123067"/>
                  </a:cubicBezTo>
                  <a:cubicBezTo>
                    <a:pt x="10522975" y="132899"/>
                    <a:pt x="10198511" y="125526"/>
                    <a:pt x="9792930" y="182061"/>
                  </a:cubicBezTo>
                  <a:cubicBezTo>
                    <a:pt x="9387349" y="238596"/>
                    <a:pt x="8829368" y="314796"/>
                    <a:pt x="8391833" y="462280"/>
                  </a:cubicBezTo>
                  <a:cubicBezTo>
                    <a:pt x="7954298" y="609764"/>
                    <a:pt x="7526594" y="865403"/>
                    <a:pt x="7167717" y="1066964"/>
                  </a:cubicBezTo>
                  <a:cubicBezTo>
                    <a:pt x="6808841" y="1268525"/>
                    <a:pt x="6590071" y="1406177"/>
                    <a:pt x="6238569" y="1671648"/>
                  </a:cubicBezTo>
                  <a:cubicBezTo>
                    <a:pt x="5887066" y="1937119"/>
                    <a:pt x="5420032" y="2382029"/>
                    <a:pt x="5058697" y="2659790"/>
                  </a:cubicBezTo>
                  <a:cubicBezTo>
                    <a:pt x="4697363" y="2937551"/>
                    <a:pt x="4355691" y="3171067"/>
                    <a:pt x="4070555" y="3338215"/>
                  </a:cubicBezTo>
                  <a:cubicBezTo>
                    <a:pt x="3785419" y="3505363"/>
                    <a:pt x="3637935" y="3586480"/>
                    <a:pt x="3347884" y="3662680"/>
                  </a:cubicBezTo>
                  <a:cubicBezTo>
                    <a:pt x="3057833" y="3738880"/>
                    <a:pt x="2630130" y="3775751"/>
                    <a:pt x="2330246" y="3795415"/>
                  </a:cubicBezTo>
                  <a:cubicBezTo>
                    <a:pt x="2030362" y="3815080"/>
                    <a:pt x="1860756" y="3832286"/>
                    <a:pt x="1548582" y="3780667"/>
                  </a:cubicBezTo>
                  <a:cubicBezTo>
                    <a:pt x="1236408" y="3729048"/>
                    <a:pt x="702892" y="3547669"/>
                    <a:pt x="457201" y="3485699"/>
                  </a:cubicBezTo>
                  <a:cubicBezTo>
                    <a:pt x="211510" y="3423729"/>
                    <a:pt x="215850" y="3435923"/>
                    <a:pt x="74435" y="3408846"/>
                  </a:cubicBezTo>
                  <a:lnTo>
                    <a:pt x="0" y="3394420"/>
                  </a:lnTo>
                  <a:lnTo>
                    <a:pt x="0" y="3076153"/>
                  </a:lnTo>
                  <a:lnTo>
                    <a:pt x="263283" y="3170035"/>
                  </a:lnTo>
                  <a:cubicBezTo>
                    <a:pt x="550876" y="3272539"/>
                    <a:pt x="878452" y="3352042"/>
                    <a:pt x="1047136" y="3397209"/>
                  </a:cubicBezTo>
                  <a:cubicBezTo>
                    <a:pt x="1496962" y="3517654"/>
                    <a:pt x="1450258" y="3497990"/>
                    <a:pt x="1740310" y="3500448"/>
                  </a:cubicBezTo>
                  <a:cubicBezTo>
                    <a:pt x="2030362" y="3502906"/>
                    <a:pt x="2418736" y="3515196"/>
                    <a:pt x="2787446" y="3411957"/>
                  </a:cubicBezTo>
                  <a:cubicBezTo>
                    <a:pt x="3156156" y="3308718"/>
                    <a:pt x="3569110" y="3109615"/>
                    <a:pt x="3952568" y="2881015"/>
                  </a:cubicBezTo>
                  <a:cubicBezTo>
                    <a:pt x="4336027" y="2652415"/>
                    <a:pt x="4689989" y="2332867"/>
                    <a:pt x="5088196" y="2040357"/>
                  </a:cubicBezTo>
                  <a:cubicBezTo>
                    <a:pt x="5088196" y="2040357"/>
                    <a:pt x="5948517" y="1381596"/>
                    <a:pt x="6341807" y="1125957"/>
                  </a:cubicBezTo>
                  <a:cubicBezTo>
                    <a:pt x="6735098" y="870318"/>
                    <a:pt x="7071852" y="668757"/>
                    <a:pt x="7447936" y="506525"/>
                  </a:cubicBezTo>
                  <a:cubicBezTo>
                    <a:pt x="7824020" y="344293"/>
                    <a:pt x="8214852" y="231222"/>
                    <a:pt x="8598310" y="152564"/>
                  </a:cubicBezTo>
                  <a:cubicBezTo>
                    <a:pt x="8981768" y="73906"/>
                    <a:pt x="9377516" y="59158"/>
                    <a:pt x="9748684" y="34577"/>
                  </a:cubicBezTo>
                  <a:cubicBezTo>
                    <a:pt x="10027060" y="16141"/>
                    <a:pt x="10266721" y="471"/>
                    <a:pt x="10539221" y="11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2">
                    <a:lumMod val="10000"/>
                  </a:schemeClr>
                </a:gs>
                <a:gs pos="68000">
                  <a:srgbClr val="5B5555"/>
                </a:gs>
                <a:gs pos="74000">
                  <a:srgbClr val="EBEBEB"/>
                </a:gs>
                <a:gs pos="32000">
                  <a:schemeClr val="tx2">
                    <a:lumMod val="85000"/>
                    <a:lumOff val="15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215900" dist="38100" dir="2700000" sx="101000" sy="101000" algn="tl" rotWithShape="0">
                <a:prstClr val="black">
                  <a:alpha val="43000"/>
                </a:prstClr>
              </a:outerShdw>
            </a:effectLst>
            <a:scene3d>
              <a:camera prst="orthographicFront"/>
              <a:lightRig rig="threePt" dir="t"/>
            </a:scene3d>
            <a:sp3d prstMaterial="powder"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0" y="3734597"/>
            <a:ext cx="12191998" cy="3138389"/>
            <a:chOff x="0" y="3280899"/>
            <a:chExt cx="12191998" cy="3592087"/>
          </a:xfrm>
        </p:grpSpPr>
        <p:sp>
          <p:nvSpPr>
            <p:cNvPr id="13" name="Freeform 12"/>
            <p:cNvSpPr/>
            <p:nvPr userDrawn="1"/>
          </p:nvSpPr>
          <p:spPr>
            <a:xfrm flipH="1" flipV="1">
              <a:off x="0" y="3280899"/>
              <a:ext cx="12191996" cy="3592087"/>
            </a:xfrm>
            <a:custGeom>
              <a:avLst/>
              <a:gdLst>
                <a:gd name="connsiteX0" fmla="*/ 2396545 w 12191996"/>
                <a:gd name="connsiteY0" fmla="*/ 3695118 h 3695699"/>
                <a:gd name="connsiteX1" fmla="*/ 118408 w 12191996"/>
                <a:gd name="connsiteY1" fmla="*/ 3276349 h 3695699"/>
                <a:gd name="connsiteX2" fmla="*/ 0 w 12191996"/>
                <a:gd name="connsiteY2" fmla="*/ 3236084 h 3695699"/>
                <a:gd name="connsiteX3" fmla="*/ 0 w 12191996"/>
                <a:gd name="connsiteY3" fmla="*/ 0 h 3695699"/>
                <a:gd name="connsiteX4" fmla="*/ 12191996 w 12191996"/>
                <a:gd name="connsiteY4" fmla="*/ 0 h 3695699"/>
                <a:gd name="connsiteX5" fmla="*/ 12191996 w 12191996"/>
                <a:gd name="connsiteY5" fmla="*/ 195156 h 3695699"/>
                <a:gd name="connsiteX6" fmla="*/ 12072698 w 12191996"/>
                <a:gd name="connsiteY6" fmla="*/ 195262 h 3695699"/>
                <a:gd name="connsiteX7" fmla="*/ 8920043 w 12191996"/>
                <a:gd name="connsiteY7" fmla="*/ 235760 h 3695699"/>
                <a:gd name="connsiteX8" fmla="*/ 3756154 w 12191996"/>
                <a:gd name="connsiteY8" fmla="*/ 3425475 h 3695699"/>
                <a:gd name="connsiteX9" fmla="*/ 2396545 w 12191996"/>
                <a:gd name="connsiteY9" fmla="*/ 3695118 h 3695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1996" h="3695699">
                  <a:moveTo>
                    <a:pt x="2396545" y="3695118"/>
                  </a:moveTo>
                  <a:cubicBezTo>
                    <a:pt x="1439924" y="3710855"/>
                    <a:pt x="606085" y="3402774"/>
                    <a:pt x="118408" y="3276349"/>
                  </a:cubicBezTo>
                  <a:lnTo>
                    <a:pt x="0" y="3236084"/>
                  </a:lnTo>
                  <a:lnTo>
                    <a:pt x="0" y="0"/>
                  </a:lnTo>
                  <a:lnTo>
                    <a:pt x="12191996" y="0"/>
                  </a:lnTo>
                  <a:lnTo>
                    <a:pt x="12191996" y="195156"/>
                  </a:lnTo>
                  <a:lnTo>
                    <a:pt x="12072698" y="195262"/>
                  </a:lnTo>
                  <a:cubicBezTo>
                    <a:pt x="11475636" y="194062"/>
                    <a:pt x="10474143" y="186369"/>
                    <a:pt x="8920043" y="235760"/>
                  </a:cubicBezTo>
                  <a:cubicBezTo>
                    <a:pt x="7423502" y="643096"/>
                    <a:pt x="5242828" y="2822489"/>
                    <a:pt x="3756154" y="3425475"/>
                  </a:cubicBezTo>
                  <a:cubicBezTo>
                    <a:pt x="3291569" y="3613908"/>
                    <a:pt x="2831373" y="3687965"/>
                    <a:pt x="2396545" y="3695118"/>
                  </a:cubicBezTo>
                  <a:close/>
                </a:path>
              </a:pathLst>
            </a:custGeom>
            <a:gradFill flip="none" rotWithShape="1">
              <a:gsLst>
                <a:gs pos="77000">
                  <a:srgbClr val="DBDBDB"/>
                </a:gs>
                <a:gs pos="34000">
                  <a:schemeClr val="bg1"/>
                </a:gs>
                <a:gs pos="100000">
                  <a:srgbClr val="888888"/>
                </a:gs>
                <a:gs pos="100000">
                  <a:schemeClr val="tx2">
                    <a:lumMod val="95000"/>
                    <a:lumOff val="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 userDrawn="1"/>
          </p:nvSpPr>
          <p:spPr>
            <a:xfrm flipH="1" flipV="1">
              <a:off x="0" y="3280900"/>
              <a:ext cx="12191998" cy="3497066"/>
            </a:xfrm>
            <a:custGeom>
              <a:avLst/>
              <a:gdLst>
                <a:gd name="connsiteX0" fmla="*/ 2013886 w 12191998"/>
                <a:gd name="connsiteY0" fmla="*/ 3497060 h 3497067"/>
                <a:gd name="connsiteX1" fmla="*/ 1604234 w 12191998"/>
                <a:gd name="connsiteY1" fmla="*/ 3465795 h 3497067"/>
                <a:gd name="connsiteX2" fmla="*/ 473632 w 12191998"/>
                <a:gd name="connsiteY2" fmla="*/ 3195394 h 3497067"/>
                <a:gd name="connsiteX3" fmla="*/ 77110 w 12191998"/>
                <a:gd name="connsiteY3" fmla="*/ 3124941 h 3497067"/>
                <a:gd name="connsiteX4" fmla="*/ 0 w 12191998"/>
                <a:gd name="connsiteY4" fmla="*/ 3111717 h 3497067"/>
                <a:gd name="connsiteX5" fmla="*/ 0 w 12191998"/>
                <a:gd name="connsiteY5" fmla="*/ 2819956 h 3497067"/>
                <a:gd name="connsiteX6" fmla="*/ 272745 w 12191998"/>
                <a:gd name="connsiteY6" fmla="*/ 2906020 h 3497067"/>
                <a:gd name="connsiteX7" fmla="*/ 1084767 w 12191998"/>
                <a:gd name="connsiteY7" fmla="*/ 3114273 h 3497067"/>
                <a:gd name="connsiteX8" fmla="*/ 1802852 w 12191998"/>
                <a:gd name="connsiteY8" fmla="*/ 3208914 h 3497067"/>
                <a:gd name="connsiteX9" fmla="*/ 2887620 w 12191998"/>
                <a:gd name="connsiteY9" fmla="*/ 3127793 h 3497067"/>
                <a:gd name="connsiteX10" fmla="*/ 4094613 w 12191998"/>
                <a:gd name="connsiteY10" fmla="*/ 2641071 h 3497067"/>
                <a:gd name="connsiteX11" fmla="*/ 5271053 w 12191998"/>
                <a:gd name="connsiteY11" fmla="*/ 1870427 h 3497067"/>
                <a:gd name="connsiteX12" fmla="*/ 6569715 w 12191998"/>
                <a:gd name="connsiteY12" fmla="*/ 1032182 h 3497067"/>
                <a:gd name="connsiteX13" fmla="*/ 7715596 w 12191998"/>
                <a:gd name="connsiteY13" fmla="*/ 464339 h 3497067"/>
                <a:gd name="connsiteX14" fmla="*/ 8907311 w 12191998"/>
                <a:gd name="connsiteY14" fmla="*/ 139858 h 3497067"/>
                <a:gd name="connsiteX15" fmla="*/ 10099027 w 12191998"/>
                <a:gd name="connsiteY15" fmla="*/ 31698 h 3497067"/>
                <a:gd name="connsiteX16" fmla="*/ 10917973 w 12191998"/>
                <a:gd name="connsiteY16" fmla="*/ 10 h 3497067"/>
                <a:gd name="connsiteX17" fmla="*/ 11214351 w 12191998"/>
                <a:gd name="connsiteY17" fmla="*/ 4657 h 3497067"/>
                <a:gd name="connsiteX18" fmla="*/ 11878006 w 12191998"/>
                <a:gd name="connsiteY18" fmla="*/ 40992 h 3497067"/>
                <a:gd name="connsiteX19" fmla="*/ 12191998 w 12191998"/>
                <a:gd name="connsiteY19" fmla="*/ 68434 h 3497067"/>
                <a:gd name="connsiteX20" fmla="*/ 12191998 w 12191998"/>
                <a:gd name="connsiteY20" fmla="*/ 116479 h 3497067"/>
                <a:gd name="connsiteX21" fmla="*/ 12024106 w 12191998"/>
                <a:gd name="connsiteY21" fmla="*/ 112818 h 3497067"/>
                <a:gd name="connsiteX22" fmla="*/ 11214351 w 12191998"/>
                <a:gd name="connsiteY22" fmla="*/ 112818 h 3497067"/>
                <a:gd name="connsiteX23" fmla="*/ 10144863 w 12191998"/>
                <a:gd name="connsiteY23" fmla="*/ 166898 h 3497067"/>
                <a:gd name="connsiteX24" fmla="*/ 8693414 w 12191998"/>
                <a:gd name="connsiteY24" fmla="*/ 423779 h 3497067"/>
                <a:gd name="connsiteX25" fmla="*/ 7425306 w 12191998"/>
                <a:gd name="connsiteY25" fmla="*/ 978102 h 3497067"/>
                <a:gd name="connsiteX26" fmla="*/ 6462767 w 12191998"/>
                <a:gd name="connsiteY26" fmla="*/ 1532425 h 3497067"/>
                <a:gd name="connsiteX27" fmla="*/ 5240494 w 12191998"/>
                <a:gd name="connsiteY27" fmla="*/ 2438270 h 3497067"/>
                <a:gd name="connsiteX28" fmla="*/ 4216840 w 12191998"/>
                <a:gd name="connsiteY28" fmla="*/ 3060193 h 3497067"/>
                <a:gd name="connsiteX29" fmla="*/ 3468198 w 12191998"/>
                <a:gd name="connsiteY29" fmla="*/ 3357635 h 3497067"/>
                <a:gd name="connsiteX30" fmla="*/ 2413989 w 12191998"/>
                <a:gd name="connsiteY30" fmla="*/ 3479315 h 3497067"/>
                <a:gd name="connsiteX31" fmla="*/ 2013886 w 12191998"/>
                <a:gd name="connsiteY31" fmla="*/ 3497060 h 349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191998" h="3497067">
                  <a:moveTo>
                    <a:pt x="2013886" y="3497060"/>
                  </a:moveTo>
                  <a:cubicBezTo>
                    <a:pt x="1890704" y="3497342"/>
                    <a:pt x="1765931" y="3489455"/>
                    <a:pt x="1604234" y="3465795"/>
                  </a:cubicBezTo>
                  <a:cubicBezTo>
                    <a:pt x="1280841" y="3418475"/>
                    <a:pt x="728152" y="3252202"/>
                    <a:pt x="473632" y="3195394"/>
                  </a:cubicBezTo>
                  <a:cubicBezTo>
                    <a:pt x="219111" y="3138585"/>
                    <a:pt x="223607" y="3149763"/>
                    <a:pt x="77110" y="3124941"/>
                  </a:cubicBezTo>
                  <a:lnTo>
                    <a:pt x="0" y="3111717"/>
                  </a:lnTo>
                  <a:lnTo>
                    <a:pt x="0" y="2819956"/>
                  </a:lnTo>
                  <a:lnTo>
                    <a:pt x="272745" y="2906020"/>
                  </a:lnTo>
                  <a:cubicBezTo>
                    <a:pt x="570673" y="2999987"/>
                    <a:pt x="910021" y="3072868"/>
                    <a:pt x="1084767" y="3114273"/>
                  </a:cubicBezTo>
                  <a:cubicBezTo>
                    <a:pt x="1550759" y="3224687"/>
                    <a:pt x="1502376" y="3206661"/>
                    <a:pt x="1802852" y="3208914"/>
                  </a:cubicBezTo>
                  <a:cubicBezTo>
                    <a:pt x="2103328" y="3211167"/>
                    <a:pt x="2505659" y="3222434"/>
                    <a:pt x="2887620" y="3127793"/>
                  </a:cubicBezTo>
                  <a:cubicBezTo>
                    <a:pt x="3269580" y="3033152"/>
                    <a:pt x="3697374" y="2850632"/>
                    <a:pt x="4094613" y="2641071"/>
                  </a:cubicBezTo>
                  <a:cubicBezTo>
                    <a:pt x="4491853" y="2431509"/>
                    <a:pt x="4858535" y="2138575"/>
                    <a:pt x="5271053" y="1870427"/>
                  </a:cubicBezTo>
                  <a:cubicBezTo>
                    <a:pt x="5271053" y="1870427"/>
                    <a:pt x="6162292" y="1266530"/>
                    <a:pt x="6569715" y="1032182"/>
                  </a:cubicBezTo>
                  <a:cubicBezTo>
                    <a:pt x="6977140" y="797834"/>
                    <a:pt x="7325996" y="613060"/>
                    <a:pt x="7715596" y="464339"/>
                  </a:cubicBezTo>
                  <a:cubicBezTo>
                    <a:pt x="8105195" y="315619"/>
                    <a:pt x="8510073" y="211965"/>
                    <a:pt x="8907311" y="139858"/>
                  </a:cubicBezTo>
                  <a:cubicBezTo>
                    <a:pt x="9304550" y="67751"/>
                    <a:pt x="9714520" y="54231"/>
                    <a:pt x="10099027" y="31698"/>
                  </a:cubicBezTo>
                  <a:cubicBezTo>
                    <a:pt x="10387407" y="14797"/>
                    <a:pt x="10635680" y="432"/>
                    <a:pt x="10917973" y="10"/>
                  </a:cubicBezTo>
                  <a:cubicBezTo>
                    <a:pt x="11012071" y="-131"/>
                    <a:pt x="11109948" y="1277"/>
                    <a:pt x="11214351" y="4657"/>
                  </a:cubicBezTo>
                  <a:cubicBezTo>
                    <a:pt x="11423156" y="11417"/>
                    <a:pt x="11645329" y="23247"/>
                    <a:pt x="11878006" y="40992"/>
                  </a:cubicBezTo>
                  <a:lnTo>
                    <a:pt x="12191998" y="68434"/>
                  </a:lnTo>
                  <a:lnTo>
                    <a:pt x="12191998" y="116479"/>
                  </a:lnTo>
                  <a:lnTo>
                    <a:pt x="12024106" y="112818"/>
                  </a:lnTo>
                  <a:cubicBezTo>
                    <a:pt x="11682888" y="103804"/>
                    <a:pt x="11527558" y="103804"/>
                    <a:pt x="11214351" y="112818"/>
                  </a:cubicBezTo>
                  <a:cubicBezTo>
                    <a:pt x="10901144" y="121831"/>
                    <a:pt x="10565019" y="115072"/>
                    <a:pt x="10144863" y="166898"/>
                  </a:cubicBezTo>
                  <a:cubicBezTo>
                    <a:pt x="9724706" y="218725"/>
                    <a:pt x="9146673" y="288579"/>
                    <a:pt x="8693414" y="423779"/>
                  </a:cubicBezTo>
                  <a:cubicBezTo>
                    <a:pt x="8240155" y="558980"/>
                    <a:pt x="7797081" y="793328"/>
                    <a:pt x="7425306" y="978102"/>
                  </a:cubicBezTo>
                  <a:cubicBezTo>
                    <a:pt x="7053533" y="1162876"/>
                    <a:pt x="6826901" y="1289064"/>
                    <a:pt x="6462767" y="1532425"/>
                  </a:cubicBezTo>
                  <a:cubicBezTo>
                    <a:pt x="6098632" y="1775787"/>
                    <a:pt x="5614814" y="2183642"/>
                    <a:pt x="5240494" y="2438270"/>
                  </a:cubicBezTo>
                  <a:cubicBezTo>
                    <a:pt x="4866174" y="2692898"/>
                    <a:pt x="4512224" y="2906966"/>
                    <a:pt x="4216840" y="3060193"/>
                  </a:cubicBezTo>
                  <a:cubicBezTo>
                    <a:pt x="3921457" y="3213420"/>
                    <a:pt x="3768673" y="3287781"/>
                    <a:pt x="3468198" y="3357635"/>
                  </a:cubicBezTo>
                  <a:cubicBezTo>
                    <a:pt x="3167724" y="3427488"/>
                    <a:pt x="2724650" y="3461289"/>
                    <a:pt x="2413989" y="3479315"/>
                  </a:cubicBezTo>
                  <a:cubicBezTo>
                    <a:pt x="2258658" y="3488328"/>
                    <a:pt x="2137068" y="3496778"/>
                    <a:pt x="2013886" y="34970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2">
                    <a:lumMod val="10000"/>
                  </a:schemeClr>
                </a:gs>
                <a:gs pos="68000">
                  <a:srgbClr val="5B5555"/>
                </a:gs>
                <a:gs pos="74000">
                  <a:srgbClr val="EBEBEB"/>
                </a:gs>
                <a:gs pos="32000">
                  <a:schemeClr val="tx2">
                    <a:lumMod val="85000"/>
                    <a:lumOff val="15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254000" dist="38100" dir="13500000" sx="101000" sy="101000" algn="br" rotWithShape="0">
                <a:prstClr val="black">
                  <a:alpha val="53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318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/>
          <p:nvPr userDrawn="1"/>
        </p:nvSpPr>
        <p:spPr>
          <a:xfrm>
            <a:off x="3614058" y="2"/>
            <a:ext cx="8577944" cy="6887141"/>
          </a:xfrm>
          <a:custGeom>
            <a:avLst/>
            <a:gdLst>
              <a:gd name="connsiteX0" fmla="*/ 0 w 8577944"/>
              <a:gd name="connsiteY0" fmla="*/ 0 h 6887141"/>
              <a:gd name="connsiteX1" fmla="*/ 8577944 w 8577944"/>
              <a:gd name="connsiteY1" fmla="*/ 0 h 6887141"/>
              <a:gd name="connsiteX2" fmla="*/ 8577944 w 8577944"/>
              <a:gd name="connsiteY2" fmla="*/ 6887141 h 6887141"/>
              <a:gd name="connsiteX3" fmla="*/ 7277234 w 8577944"/>
              <a:gd name="connsiteY3" fmla="*/ 6887141 h 6887141"/>
              <a:gd name="connsiteX4" fmla="*/ 7271488 w 8577944"/>
              <a:gd name="connsiteY4" fmla="*/ 6875619 h 6887141"/>
              <a:gd name="connsiteX5" fmla="*/ 6724463 w 8577944"/>
              <a:gd name="connsiteY5" fmla="*/ 5055747 h 6887141"/>
              <a:gd name="connsiteX6" fmla="*/ 4820616 w 8577944"/>
              <a:gd name="connsiteY6" fmla="*/ 3511938 h 6887141"/>
              <a:gd name="connsiteX7" fmla="*/ 45886 w 8577944"/>
              <a:gd name="connsiteY7" fmla="*/ 751793 h 6887141"/>
              <a:gd name="connsiteX8" fmla="*/ 90646 w 8577944"/>
              <a:gd name="connsiteY8" fmla="*/ 65948 h 68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7944" h="6887141">
                <a:moveTo>
                  <a:pt x="0" y="0"/>
                </a:moveTo>
                <a:lnTo>
                  <a:pt x="8577944" y="0"/>
                </a:lnTo>
                <a:lnTo>
                  <a:pt x="8577944" y="6887141"/>
                </a:lnTo>
                <a:lnTo>
                  <a:pt x="7277234" y="6887141"/>
                </a:lnTo>
                <a:lnTo>
                  <a:pt x="7271488" y="6875619"/>
                </a:lnTo>
                <a:cubicBezTo>
                  <a:pt x="7035159" y="6340630"/>
                  <a:pt x="7041770" y="5483283"/>
                  <a:pt x="6724463" y="5055747"/>
                </a:cubicBezTo>
                <a:lnTo>
                  <a:pt x="4820616" y="3511938"/>
                </a:lnTo>
                <a:cubicBezTo>
                  <a:pt x="3499339" y="2407361"/>
                  <a:pt x="866857" y="1372956"/>
                  <a:pt x="45886" y="751793"/>
                </a:cubicBezTo>
                <a:cubicBezTo>
                  <a:pt x="289848" y="411486"/>
                  <a:pt x="237548" y="199607"/>
                  <a:pt x="90646" y="65948"/>
                </a:cubicBezTo>
                <a:close/>
              </a:path>
            </a:pathLst>
          </a:custGeom>
          <a:gradFill flip="none" rotWithShape="1">
            <a:gsLst>
              <a:gs pos="63000">
                <a:srgbClr val="EDEDED"/>
              </a:gs>
              <a:gs pos="36000">
                <a:schemeClr val="bg1"/>
              </a:gs>
              <a:gs pos="100000">
                <a:srgbClr val="888888"/>
              </a:gs>
              <a:gs pos="100000">
                <a:schemeClr val="tx2">
                  <a:lumMod val="95000"/>
                  <a:lumOff val="5000"/>
                </a:schemeClr>
              </a:gs>
              <a:gs pos="0">
                <a:schemeClr val="tx1">
                  <a:lumMod val="65000"/>
                  <a:lumOff val="3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521863" y="3155800"/>
            <a:ext cx="5130799" cy="10463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521863" y="4202199"/>
            <a:ext cx="5130799" cy="65027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Freeform 12"/>
          <p:cNvSpPr/>
          <p:nvPr userDrawn="1"/>
        </p:nvSpPr>
        <p:spPr>
          <a:xfrm>
            <a:off x="3479412" y="3"/>
            <a:ext cx="7672066" cy="6887139"/>
          </a:xfrm>
          <a:custGeom>
            <a:avLst/>
            <a:gdLst>
              <a:gd name="connsiteX0" fmla="*/ 18736 w 7672066"/>
              <a:gd name="connsiteY0" fmla="*/ 0 h 6887139"/>
              <a:gd name="connsiteX1" fmla="*/ 636849 w 7672066"/>
              <a:gd name="connsiteY1" fmla="*/ 0 h 6887139"/>
              <a:gd name="connsiteX2" fmla="*/ 637878 w 7672066"/>
              <a:gd name="connsiteY2" fmla="*/ 40578 h 6887139"/>
              <a:gd name="connsiteX3" fmla="*/ 933450 w 7672066"/>
              <a:gd name="connsiteY3" fmla="*/ 750501 h 6887139"/>
              <a:gd name="connsiteX4" fmla="*/ 1885950 w 7672066"/>
              <a:gd name="connsiteY4" fmla="*/ 1553198 h 6887139"/>
              <a:gd name="connsiteX5" fmla="*/ 3676650 w 7672066"/>
              <a:gd name="connsiteY5" fmla="*/ 2639200 h 6887139"/>
              <a:gd name="connsiteX6" fmla="*/ 5695950 w 7672066"/>
              <a:gd name="connsiteY6" fmla="*/ 3819638 h 6887139"/>
              <a:gd name="connsiteX7" fmla="*/ 6762750 w 7672066"/>
              <a:gd name="connsiteY7" fmla="*/ 4669553 h 6887139"/>
              <a:gd name="connsiteX8" fmla="*/ 7524750 w 7672066"/>
              <a:gd name="connsiteY8" fmla="*/ 6015252 h 6887139"/>
              <a:gd name="connsiteX9" fmla="*/ 7658100 w 7672066"/>
              <a:gd name="connsiteY9" fmla="*/ 6696954 h 6887139"/>
              <a:gd name="connsiteX10" fmla="*/ 7672066 w 7672066"/>
              <a:gd name="connsiteY10" fmla="*/ 6887139 h 6887139"/>
              <a:gd name="connsiteX11" fmla="*/ 7276521 w 7672066"/>
              <a:gd name="connsiteY11" fmla="*/ 6887139 h 6887139"/>
              <a:gd name="connsiteX12" fmla="*/ 7239000 w 7672066"/>
              <a:gd name="connsiteY12" fmla="*/ 6723514 h 6887139"/>
              <a:gd name="connsiteX13" fmla="*/ 6781800 w 7672066"/>
              <a:gd name="connsiteY13" fmla="*/ 5401424 h 6887139"/>
              <a:gd name="connsiteX14" fmla="*/ 5124450 w 7672066"/>
              <a:gd name="connsiteY14" fmla="*/ 4032117 h 6887139"/>
              <a:gd name="connsiteX15" fmla="*/ 3371850 w 7672066"/>
              <a:gd name="connsiteY15" fmla="*/ 3040549 h 6887139"/>
              <a:gd name="connsiteX16" fmla="*/ 895350 w 7672066"/>
              <a:gd name="connsiteY16" fmla="*/ 1694851 h 6887139"/>
              <a:gd name="connsiteX17" fmla="*/ 95250 w 7672066"/>
              <a:gd name="connsiteY17" fmla="*/ 538022 h 6887139"/>
              <a:gd name="connsiteX18" fmla="*/ 16669 w 7672066"/>
              <a:gd name="connsiteY18" fmla="*/ 11805 h 688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72066" h="6887139">
                <a:moveTo>
                  <a:pt x="18736" y="0"/>
                </a:moveTo>
                <a:lnTo>
                  <a:pt x="636849" y="0"/>
                </a:lnTo>
                <a:lnTo>
                  <a:pt x="637878" y="40578"/>
                </a:lnTo>
                <a:cubicBezTo>
                  <a:pt x="661392" y="318165"/>
                  <a:pt x="778669" y="523266"/>
                  <a:pt x="933450" y="750501"/>
                </a:cubicBezTo>
                <a:cubicBezTo>
                  <a:pt x="1139825" y="1053479"/>
                  <a:pt x="1428750" y="1238415"/>
                  <a:pt x="1885950" y="1553198"/>
                </a:cubicBezTo>
                <a:cubicBezTo>
                  <a:pt x="2343150" y="1867981"/>
                  <a:pt x="3041650" y="2261461"/>
                  <a:pt x="3676650" y="2639200"/>
                </a:cubicBezTo>
                <a:cubicBezTo>
                  <a:pt x="3676650" y="2639200"/>
                  <a:pt x="5181600" y="3481246"/>
                  <a:pt x="5695950" y="3819638"/>
                </a:cubicBezTo>
                <a:cubicBezTo>
                  <a:pt x="6210300" y="4158030"/>
                  <a:pt x="6457950" y="4303617"/>
                  <a:pt x="6762750" y="4669553"/>
                </a:cubicBezTo>
                <a:cubicBezTo>
                  <a:pt x="7067550" y="5035489"/>
                  <a:pt x="7366000" y="5558816"/>
                  <a:pt x="7524750" y="6015252"/>
                </a:cubicBezTo>
                <a:cubicBezTo>
                  <a:pt x="7604125" y="6243470"/>
                  <a:pt x="7637462" y="6467753"/>
                  <a:pt x="7658100" y="6696954"/>
                </a:cubicBezTo>
                <a:lnTo>
                  <a:pt x="7672066" y="6887139"/>
                </a:lnTo>
                <a:lnTo>
                  <a:pt x="7276521" y="6887139"/>
                </a:lnTo>
                <a:lnTo>
                  <a:pt x="7239000" y="6723514"/>
                </a:lnTo>
                <a:cubicBezTo>
                  <a:pt x="7124700" y="6263143"/>
                  <a:pt x="7134225" y="5849990"/>
                  <a:pt x="6781800" y="5401424"/>
                </a:cubicBezTo>
                <a:cubicBezTo>
                  <a:pt x="6429375" y="4952858"/>
                  <a:pt x="5692775" y="4425596"/>
                  <a:pt x="5124450" y="4032117"/>
                </a:cubicBezTo>
                <a:cubicBezTo>
                  <a:pt x="4556125" y="3638638"/>
                  <a:pt x="4076700" y="3430094"/>
                  <a:pt x="3371850" y="3040549"/>
                </a:cubicBezTo>
                <a:cubicBezTo>
                  <a:pt x="2667000" y="2651005"/>
                  <a:pt x="1441450" y="2111938"/>
                  <a:pt x="895350" y="1694851"/>
                </a:cubicBezTo>
                <a:cubicBezTo>
                  <a:pt x="349250" y="1277763"/>
                  <a:pt x="234950" y="856740"/>
                  <a:pt x="95250" y="538022"/>
                </a:cubicBezTo>
                <a:cubicBezTo>
                  <a:pt x="-9525" y="298983"/>
                  <a:pt x="-14287" y="201597"/>
                  <a:pt x="16669" y="11805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10000"/>
                </a:schemeClr>
              </a:gs>
              <a:gs pos="68000">
                <a:srgbClr val="5B5555"/>
              </a:gs>
              <a:gs pos="74000">
                <a:srgbClr val="EBEBEB"/>
              </a:gs>
              <a:gs pos="32000">
                <a:schemeClr val="tx2">
                  <a:lumMod val="85000"/>
                  <a:lumOff val="1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38100" dir="8100000" algn="tr" rotWithShape="0">
              <a:prstClr val="black">
                <a:alpha val="29000"/>
              </a:prstClr>
            </a:outerShdw>
          </a:effectLst>
          <a:scene3d>
            <a:camera prst="orthographicFront"/>
            <a:lightRig rig="threePt" dir="t"/>
          </a:scene3d>
          <a:sp3d prstMaterial="powder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5B5555"/>
              </a:gs>
              <a:gs pos="48000">
                <a:srgbClr val="EBEBEB"/>
              </a:gs>
              <a:gs pos="0">
                <a:schemeClr val="bg2">
                  <a:lumMod val="5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967567" y="2882401"/>
            <a:ext cx="6256800" cy="10931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buNone/>
              <a:defRPr b="0" i="1"/>
            </a:lvl1pPr>
            <a:lvl2pPr lvl="1" algn="ctr" rtl="0">
              <a:spcBef>
                <a:spcPts val="0"/>
              </a:spcBef>
              <a:defRPr b="1" i="1"/>
            </a:lvl2pPr>
            <a:lvl3pPr lvl="2" algn="ctr" rtl="0">
              <a:spcBef>
                <a:spcPts val="0"/>
              </a:spcBef>
              <a:defRPr b="1" i="1"/>
            </a:lvl3pPr>
            <a:lvl4pPr lvl="3" algn="ctr" rtl="0">
              <a:spcBef>
                <a:spcPts val="0"/>
              </a:spcBef>
              <a:defRPr b="1" i="1"/>
            </a:lvl4pPr>
            <a:lvl5pPr lvl="4" algn="ctr" rtl="0">
              <a:spcBef>
                <a:spcPts val="0"/>
              </a:spcBef>
              <a:defRPr b="1" i="1"/>
            </a:lvl5pPr>
            <a:lvl6pPr lvl="5" algn="ctr" rtl="0">
              <a:spcBef>
                <a:spcPts val="0"/>
              </a:spcBef>
              <a:defRPr b="1" i="1"/>
            </a:lvl6pPr>
            <a:lvl7pPr lvl="6" algn="ctr" rtl="0">
              <a:spcBef>
                <a:spcPts val="0"/>
              </a:spcBef>
              <a:defRPr b="1" i="1"/>
            </a:lvl7pPr>
            <a:lvl8pPr lvl="7" algn="ctr" rtl="0">
              <a:spcBef>
                <a:spcPts val="0"/>
              </a:spcBef>
              <a:defRPr b="1" i="1"/>
            </a:lvl8pPr>
            <a:lvl9pPr lvl="8" algn="ctr">
              <a:spcBef>
                <a:spcPts val="0"/>
              </a:spcBef>
              <a:defRPr b="1" i="1"/>
            </a:lvl9pPr>
          </a:lstStyle>
          <a:p>
            <a:endParaRPr dirty="0"/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9C364D11-D928-411D-BFE9-92FAF19F8D2A}"/>
              </a:ext>
            </a:extLst>
          </p:cNvPr>
          <p:cNvSpPr/>
          <p:nvPr userDrawn="1"/>
        </p:nvSpPr>
        <p:spPr>
          <a:xfrm>
            <a:off x="247650" y="190500"/>
            <a:ext cx="11696700" cy="6477000"/>
          </a:xfrm>
          <a:prstGeom prst="frame">
            <a:avLst>
              <a:gd name="adj1" fmla="val 1324"/>
            </a:avLst>
          </a:prstGeom>
          <a:gradFill flip="none" rotWithShape="1">
            <a:gsLst>
              <a:gs pos="0">
                <a:schemeClr val="tx2">
                  <a:lumMod val="95000"/>
                  <a:lumOff val="5000"/>
                </a:schemeClr>
              </a:gs>
              <a:gs pos="100000">
                <a:schemeClr val="tx2">
                  <a:lumMod val="95000"/>
                  <a:lumOff val="5000"/>
                </a:schemeClr>
              </a:gs>
              <a:gs pos="69000">
                <a:srgbClr val="A9A9A9"/>
              </a:gs>
              <a:gs pos="56000">
                <a:srgbClr val="ECECEC"/>
              </a:gs>
              <a:gs pos="35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4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t="20988" r="50383" b="7770"/>
          <a:stretch/>
        </p:blipFill>
        <p:spPr>
          <a:xfrm>
            <a:off x="6610350" y="0"/>
            <a:ext cx="5580421" cy="6843252"/>
          </a:xfrm>
          <a:prstGeom prst="rect">
            <a:avLst/>
          </a:prstGeom>
        </p:spPr>
      </p:pic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96993" y="1240406"/>
            <a:ext cx="5699007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96993" y="2224001"/>
            <a:ext cx="5699007" cy="36860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AAE702-6217-4EC4-91B8-FB58999C7EF9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408CC-F106-441D-AEDC-227E6301EF1D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 15"/>
          <p:cNvSpPr>
            <a:spLocks noGrp="1"/>
          </p:cNvSpPr>
          <p:nvPr>
            <p:ph type="pic" sz="quarter" idx="10"/>
          </p:nvPr>
        </p:nvSpPr>
        <p:spPr>
          <a:xfrm>
            <a:off x="7331918" y="1188091"/>
            <a:ext cx="4137284" cy="4467069"/>
          </a:xfrm>
          <a:custGeom>
            <a:avLst/>
            <a:gdLst>
              <a:gd name="connsiteX0" fmla="*/ 2068642 w 4137284"/>
              <a:gd name="connsiteY0" fmla="*/ 0 h 4467069"/>
              <a:gd name="connsiteX1" fmla="*/ 4137284 w 4137284"/>
              <a:gd name="connsiteY1" fmla="*/ 1034322 h 4467069"/>
              <a:gd name="connsiteX2" fmla="*/ 4137284 w 4137284"/>
              <a:gd name="connsiteY2" fmla="*/ 3432748 h 4467069"/>
              <a:gd name="connsiteX3" fmla="*/ 2068642 w 4137284"/>
              <a:gd name="connsiteY3" fmla="*/ 4467069 h 4467069"/>
              <a:gd name="connsiteX4" fmla="*/ 0 w 4137284"/>
              <a:gd name="connsiteY4" fmla="*/ 3432748 h 4467069"/>
              <a:gd name="connsiteX5" fmla="*/ 0 w 4137284"/>
              <a:gd name="connsiteY5" fmla="*/ 1034322 h 446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284" h="4467069">
                <a:moveTo>
                  <a:pt x="2068642" y="0"/>
                </a:moveTo>
                <a:lnTo>
                  <a:pt x="4137284" y="1034322"/>
                </a:lnTo>
                <a:lnTo>
                  <a:pt x="4137284" y="3432748"/>
                </a:lnTo>
                <a:lnTo>
                  <a:pt x="2068642" y="4467069"/>
                </a:lnTo>
                <a:lnTo>
                  <a:pt x="0" y="3432748"/>
                </a:lnTo>
                <a:lnTo>
                  <a:pt x="0" y="1034322"/>
                </a:lnTo>
                <a:close/>
              </a:path>
            </a:pathLst>
          </a:custGeom>
          <a:effectLst>
            <a:outerShdw blurRad="165100" sx="101000" sy="101000" algn="ctr" rotWithShape="0">
              <a:prstClr val="black">
                <a:alpha val="25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2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5654793" y="1544966"/>
            <a:ext cx="6159486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5654793" y="2528561"/>
            <a:ext cx="6159486" cy="36860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BFD163-7914-4313-A415-A95CF37C7C0B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92AF5C-7689-46D8-BDF8-A2408DF72557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1"/>
          <p:cNvSpPr>
            <a:spLocks noGrp="1"/>
          </p:cNvSpPr>
          <p:nvPr>
            <p:ph type="pic" sz="quarter" idx="10"/>
          </p:nvPr>
        </p:nvSpPr>
        <p:spPr>
          <a:xfrm>
            <a:off x="758490" y="1195465"/>
            <a:ext cx="4137284" cy="4467069"/>
          </a:xfrm>
          <a:custGeom>
            <a:avLst/>
            <a:gdLst>
              <a:gd name="connsiteX0" fmla="*/ 2068642 w 4137284"/>
              <a:gd name="connsiteY0" fmla="*/ 0 h 4467069"/>
              <a:gd name="connsiteX1" fmla="*/ 4137284 w 4137284"/>
              <a:gd name="connsiteY1" fmla="*/ 1034322 h 4467069"/>
              <a:gd name="connsiteX2" fmla="*/ 4137284 w 4137284"/>
              <a:gd name="connsiteY2" fmla="*/ 3432748 h 4467069"/>
              <a:gd name="connsiteX3" fmla="*/ 2068642 w 4137284"/>
              <a:gd name="connsiteY3" fmla="*/ 4467069 h 4467069"/>
              <a:gd name="connsiteX4" fmla="*/ 0 w 4137284"/>
              <a:gd name="connsiteY4" fmla="*/ 3432748 h 4467069"/>
              <a:gd name="connsiteX5" fmla="*/ 0 w 4137284"/>
              <a:gd name="connsiteY5" fmla="*/ 1034322 h 446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284" h="4467069">
                <a:moveTo>
                  <a:pt x="2068642" y="0"/>
                </a:moveTo>
                <a:lnTo>
                  <a:pt x="4137284" y="1034322"/>
                </a:lnTo>
                <a:lnTo>
                  <a:pt x="4137284" y="3432748"/>
                </a:lnTo>
                <a:lnTo>
                  <a:pt x="2068642" y="4467069"/>
                </a:lnTo>
                <a:lnTo>
                  <a:pt x="0" y="3432748"/>
                </a:lnTo>
                <a:lnTo>
                  <a:pt x="0" y="1034322"/>
                </a:lnTo>
                <a:close/>
              </a:path>
            </a:pathLst>
          </a:custGeom>
          <a:effectLst>
            <a:outerShdw blurRad="165100" sx="101000" sy="101000" algn="ctr" rotWithShape="0">
              <a:prstClr val="black">
                <a:alpha val="25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8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C7625D-1F72-43A1-B4C1-AD9CE4E493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1" t="22663" r="1826" b="22663"/>
          <a:stretch/>
        </p:blipFill>
        <p:spPr>
          <a:xfrm>
            <a:off x="104428" y="110613"/>
            <a:ext cx="5481611" cy="6636774"/>
          </a:xfrm>
          <a:custGeom>
            <a:avLst/>
            <a:gdLst>
              <a:gd name="connsiteX0" fmla="*/ 0 w 11087008"/>
              <a:gd name="connsiteY0" fmla="*/ 0 h 6858000"/>
              <a:gd name="connsiteX1" fmla="*/ 11087008 w 11087008"/>
              <a:gd name="connsiteY1" fmla="*/ 0 h 6858000"/>
              <a:gd name="connsiteX2" fmla="*/ 9372508 w 11087008"/>
              <a:gd name="connsiteY2" fmla="*/ 6858000 h 6858000"/>
              <a:gd name="connsiteX3" fmla="*/ 0 w 110870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87008" h="6858000">
                <a:moveTo>
                  <a:pt x="0" y="0"/>
                </a:moveTo>
                <a:lnTo>
                  <a:pt x="11087008" y="0"/>
                </a:lnTo>
                <a:lnTo>
                  <a:pt x="9372508" y="6858000"/>
                </a:lnTo>
                <a:lnTo>
                  <a:pt x="0" y="6858000"/>
                </a:lnTo>
                <a:close/>
              </a:path>
            </a:pathLst>
          </a:custGeom>
          <a:ln w="111125" cap="sq">
            <a:gradFill flip="none" rotWithShape="1">
              <a:gsLst>
                <a:gs pos="22000">
                  <a:srgbClr val="C2BFBF"/>
                </a:gs>
                <a:gs pos="76000">
                  <a:srgbClr val="CFCCCC"/>
                </a:gs>
                <a:gs pos="45000">
                  <a:schemeClr val="accent1">
                    <a:lumMod val="5000"/>
                    <a:lumOff val="95000"/>
                  </a:schemeClr>
                </a:gs>
                <a:gs pos="0">
                  <a:schemeClr val="accent3">
                    <a:lumMod val="60000"/>
                    <a:lumOff val="40000"/>
                  </a:schemeClr>
                </a:gs>
                <a:gs pos="62000">
                  <a:srgbClr val="A5A0A0"/>
                </a:gs>
                <a:gs pos="92000">
                  <a:srgbClr val="3E3939"/>
                </a:gs>
              </a:gsLst>
              <a:path path="circle">
                <a:fillToRect l="100000" t="100000"/>
              </a:path>
              <a:tileRect r="-100000" b="-100000"/>
            </a:gradFill>
            <a:miter lim="800000"/>
          </a:ln>
        </p:spPr>
      </p:pic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5747300" y="984660"/>
            <a:ext cx="6153675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5747318" y="2043459"/>
            <a:ext cx="2996198" cy="42916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8904777" y="2043459"/>
            <a:ext cx="2996198" cy="42916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FA4071-E3B4-4111-83BA-2B7EA1DDEB79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A86C69-3EB6-4808-8CBF-9A60F000BD8B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>
            <a:spLocks noGrp="1"/>
          </p:cNvSpPr>
          <p:nvPr>
            <p:ph type="pic" sz="quarter" idx="10"/>
          </p:nvPr>
        </p:nvSpPr>
        <p:spPr>
          <a:xfrm>
            <a:off x="458687" y="1195465"/>
            <a:ext cx="4137284" cy="4467069"/>
          </a:xfrm>
          <a:custGeom>
            <a:avLst/>
            <a:gdLst>
              <a:gd name="connsiteX0" fmla="*/ 2068642 w 4137284"/>
              <a:gd name="connsiteY0" fmla="*/ 0 h 4467069"/>
              <a:gd name="connsiteX1" fmla="*/ 4137284 w 4137284"/>
              <a:gd name="connsiteY1" fmla="*/ 1034322 h 4467069"/>
              <a:gd name="connsiteX2" fmla="*/ 4137284 w 4137284"/>
              <a:gd name="connsiteY2" fmla="*/ 3432748 h 4467069"/>
              <a:gd name="connsiteX3" fmla="*/ 2068642 w 4137284"/>
              <a:gd name="connsiteY3" fmla="*/ 4467069 h 4467069"/>
              <a:gd name="connsiteX4" fmla="*/ 0 w 4137284"/>
              <a:gd name="connsiteY4" fmla="*/ 3432748 h 4467069"/>
              <a:gd name="connsiteX5" fmla="*/ 0 w 4137284"/>
              <a:gd name="connsiteY5" fmla="*/ 1034322 h 4467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284" h="4467069">
                <a:moveTo>
                  <a:pt x="2068642" y="0"/>
                </a:moveTo>
                <a:lnTo>
                  <a:pt x="4137284" y="1034322"/>
                </a:lnTo>
                <a:lnTo>
                  <a:pt x="4137284" y="3432748"/>
                </a:lnTo>
                <a:lnTo>
                  <a:pt x="2068642" y="4467069"/>
                </a:lnTo>
                <a:lnTo>
                  <a:pt x="0" y="3432748"/>
                </a:lnTo>
                <a:lnTo>
                  <a:pt x="0" y="1034322"/>
                </a:lnTo>
                <a:close/>
              </a:path>
            </a:pathLst>
          </a:custGeom>
          <a:effectLst>
            <a:outerShdw blurRad="165100" sx="101000" sy="101000" algn="ctr" rotWithShape="0">
              <a:prstClr val="black">
                <a:alpha val="25000"/>
              </a:prstClr>
            </a:outerShdw>
          </a:effectLst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2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3 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AB99ECA-DD98-4FA7-8A80-C8372ED46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00188"/>
            <a:ext cx="12192000" cy="3857625"/>
          </a:xfrm>
          <a:prstGeom prst="rect">
            <a:avLst/>
          </a:prstGeom>
        </p:spPr>
      </p:pic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59465" y="2789696"/>
            <a:ext cx="3447671" cy="178076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4735452" y="2418622"/>
            <a:ext cx="2206989" cy="28010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80" name="Shape 80"/>
          <p:cNvSpPr txBox="1">
            <a:spLocks noGrp="1"/>
          </p:cNvSpPr>
          <p:nvPr>
            <p:ph type="body" idx="2"/>
          </p:nvPr>
        </p:nvSpPr>
        <p:spPr>
          <a:xfrm>
            <a:off x="7180499" y="2418622"/>
            <a:ext cx="2206989" cy="28010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 dirty="0"/>
          </a:p>
        </p:txBody>
      </p:sp>
      <p:sp>
        <p:nvSpPr>
          <p:cNvPr id="81" name="Shape 81"/>
          <p:cNvSpPr txBox="1">
            <a:spLocks noGrp="1"/>
          </p:cNvSpPr>
          <p:nvPr>
            <p:ph type="body" idx="3"/>
          </p:nvPr>
        </p:nvSpPr>
        <p:spPr>
          <a:xfrm>
            <a:off x="9625546" y="2418622"/>
            <a:ext cx="2206989" cy="2801078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4602AF-ECD9-4936-8F5C-3AF7B234285B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EE0340-DC4C-432E-B81C-B82E71376AE5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6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370959" y="534330"/>
            <a:ext cx="7450082" cy="732011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798460-EE70-4E09-9C3D-45C27718FA12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F7C621-8898-4BFF-9CE5-C8ACA8B96DE7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98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0378"/>
            <a:ext cx="12192000" cy="6664272"/>
          </a:xfrm>
          <a:prstGeom prst="rect">
            <a:avLst/>
          </a:prstGeom>
          <a:blipFill dpi="0" rotWithShape="1">
            <a:blip r:embed="rId2">
              <a:alphaModFix amt="47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1928005" y="5713816"/>
            <a:ext cx="8335991" cy="47834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480"/>
              </a:spcBef>
              <a:buSzPct val="100000"/>
              <a:buNone/>
              <a:defRPr sz="2400" b="1"/>
            </a:lvl1pPr>
          </a:lstStyle>
          <a:p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5F7824-BF7F-49A4-9ED9-48744FD3EE06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29032D-0766-4091-884D-15DCC3104CCB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33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24149" y="-2724151"/>
            <a:ext cx="6743702" cy="121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9A688E-C8FF-46B7-B8E8-7399184CE557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10B9CC-B285-46BE-9100-BA9936249196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925300" cy="68137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FAE80D-A0DE-4B84-92A9-9161ABD892F1}"/>
              </a:ext>
            </a:extLst>
          </p:cNvPr>
          <p:cNvSpPr/>
          <p:nvPr userDrawn="1"/>
        </p:nvSpPr>
        <p:spPr>
          <a:xfrm>
            <a:off x="0" y="6664271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DBFD49-D258-48BD-89B9-C10A950BB7F1}"/>
              </a:ext>
            </a:extLst>
          </p:cNvPr>
          <p:cNvSpPr/>
          <p:nvPr userDrawn="1"/>
        </p:nvSpPr>
        <p:spPr>
          <a:xfrm>
            <a:off x="0" y="0"/>
            <a:ext cx="12192000" cy="193729"/>
          </a:xfrm>
          <a:prstGeom prst="rect">
            <a:avLst/>
          </a:prstGeom>
          <a:gradFill flip="none" rotWithShape="1">
            <a:gsLst>
              <a:gs pos="0">
                <a:srgbClr val="3E3939"/>
              </a:gs>
              <a:gs pos="100000">
                <a:srgbClr val="696464"/>
              </a:gs>
              <a:gs pos="85000">
                <a:srgbClr val="A9A9A9"/>
              </a:gs>
              <a:gs pos="58000">
                <a:srgbClr val="ECECEC"/>
              </a:gs>
              <a:gs pos="19000">
                <a:srgbClr val="A5A0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54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ig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51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61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5A65-D4FB-4CF1-9D9D-D50B8CD48739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E33D5-0C30-49A5-B577-7C616E08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90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DE606-9C77-408D-BE03-24680037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1394E-2CAD-4E17-8514-3D6CB383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CC0C-D0B1-41A7-84F3-DF4270322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22CB2-C0B0-4533-93F7-29C35AD9B5A9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C9F74-044A-428D-91EA-407292FCE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FBA8E-2865-40A0-A7CB-D3D1D842E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8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59" r:id="rId12"/>
    <p:sldLayoutId id="2147483662" r:id="rId13"/>
    <p:sldLayoutId id="2147483663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0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11" Type="http://schemas.openxmlformats.org/officeDocument/2006/relationships/image" Target="../media/image13.jpeg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0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30769" y="27756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профессиональное образовательное учреждение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Тульской области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«Тульский государственный машиностроительный колледж имени Никиты Демидова»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(ГПОУ ТО «ТГМК им. Н. Демидова»)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12985" y="2451520"/>
            <a:ext cx="9237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 теме: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в аддитивных технология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12985" y="382526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</a:rPr>
              <a:t>Выполнил: Сатаров Кирилл Евгеньевич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</a:rPr>
              <a:t>Специальность: 15.02.09 Аддитивные технологии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</a:rPr>
              <a:t>Руководитель: Пастухова Наталья Сергеевна</a:t>
            </a:r>
          </a:p>
          <a:p>
            <a:pPr>
              <a:lnSpc>
                <a:spcPct val="90000"/>
              </a:lnSpc>
            </a:pPr>
            <a:endParaRPr lang="ru-RU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600" dirty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1600" dirty="0"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</a:rPr>
              <a:t>Тула </a:t>
            </a:r>
            <a:r>
              <a:rPr lang="ru-RU" sz="2400" smtClean="0">
                <a:latin typeface="Times New Roman" pitchFamily="18" charset="0"/>
              </a:rPr>
              <a:t>2026</a:t>
            </a:r>
            <a:endParaRPr lang="ru-RU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27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A22E8DF8-70D3-3D7D-1D5C-1045E6CF6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0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id="{45EE083D-AC0A-809D-326C-953DC4877C50}"/>
              </a:ext>
            </a:extLst>
          </p:cNvPr>
          <p:cNvSpPr txBox="1">
            <a:spLocks/>
          </p:cNvSpPr>
          <p:nvPr/>
        </p:nvSpPr>
        <p:spPr>
          <a:xfrm>
            <a:off x="787627" y="1658142"/>
            <a:ext cx="4953000" cy="4581339"/>
          </a:xfrm>
          <a:prstGeom prst="rect">
            <a:avLst/>
          </a:prstGeom>
          <a:ln>
            <a:noFill/>
          </a:ln>
        </p:spPr>
        <p:txBody>
          <a:bodyPr vert="horz" lIns="91425" tIns="91425" rIns="91425" bIns="91425" rtlCol="0" anchor="t" anchorCtr="0">
            <a:normAutofit/>
          </a:bodyPr>
          <a:lstStyle>
            <a:lvl1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Актуальность темы проекта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Цель и задачи проекта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Геометрия: от полигона к слою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Геометрия: траектория печати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Алгебра: время и скорость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Алгебра: температура и ограничения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07528" y="1658142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Тригонометрия: проблема ступенчатости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Тригонометрия: прочность слоев (практика)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Статистика: почему детали разные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 action="ppaction://hlinksldjump"/>
              </a:rPr>
              <a:t>Статистика: контроль качества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 action="ppaction://hlinksldjump"/>
              </a:rPr>
              <a:t>Статистика: прогноз надежности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 action="ppaction://hlinksldjump"/>
              </a:rPr>
              <a:t>Заключение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ru-RU" sz="2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 action="ppaction://hlinksldjump"/>
              </a:rPr>
              <a:t>Список использованной литературы</a:t>
            </a:r>
            <a:endParaRPr lang="ru-RU" sz="2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98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451" y="2416684"/>
            <a:ext cx="9840179" cy="453600"/>
          </a:xfrm>
          <a:prstGeom prst="rect">
            <a:avLst/>
          </a:prstGeom>
          <a:solidFill>
            <a:schemeClr val="accent6">
              <a:lumMod val="50000"/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949460" y="2192459"/>
            <a:ext cx="6888125" cy="531360"/>
            <a:chOff x="492008" y="39094"/>
            <a:chExt cx="6888125" cy="531360"/>
          </a:xfrm>
          <a:solidFill>
            <a:schemeClr val="accent1">
              <a:lumMod val="50000"/>
            </a:schemeClr>
          </a:solidFill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492008" y="39094"/>
              <a:ext cx="6888125" cy="53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Скругленный прямоугольник 5"/>
            <p:cNvSpPr txBox="1"/>
            <p:nvPr/>
          </p:nvSpPr>
          <p:spPr>
            <a:xfrm>
              <a:off x="517947" y="65033"/>
              <a:ext cx="6836247" cy="4794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5" tIns="0" rIns="260355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Аддитивные технологии: от хобби к промышленности</a:t>
              </a: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457452" y="3199415"/>
            <a:ext cx="9840179" cy="453600"/>
          </a:xfrm>
          <a:prstGeom prst="rect">
            <a:avLst/>
          </a:prstGeom>
          <a:solidFill>
            <a:schemeClr val="accent6">
              <a:lumMod val="50000"/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949460" y="3008939"/>
            <a:ext cx="6888125" cy="531360"/>
            <a:chOff x="492008" y="855574"/>
            <a:chExt cx="6888125" cy="531360"/>
          </a:xfrm>
          <a:solidFill>
            <a:schemeClr val="accent1">
              <a:lumMod val="50000"/>
            </a:schemeClr>
          </a:solidFill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492008" y="855574"/>
              <a:ext cx="6888125" cy="53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Скругленный прямоугольник 8"/>
            <p:cNvSpPr txBox="1"/>
            <p:nvPr/>
          </p:nvSpPr>
          <p:spPr>
            <a:xfrm>
              <a:off x="517947" y="881513"/>
              <a:ext cx="6836247" cy="4794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5" tIns="0" rIns="260355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Авиация, медицина, энергетика → требования к надежности выше</a:t>
              </a:r>
              <a:endParaRPr lang="ru-RU" sz="2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57452" y="4015895"/>
            <a:ext cx="9840179" cy="453600"/>
          </a:xfrm>
          <a:prstGeom prst="rect">
            <a:avLst/>
          </a:prstGeom>
          <a:solidFill>
            <a:schemeClr val="accent6">
              <a:lumMod val="50000"/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949460" y="3825419"/>
            <a:ext cx="6888125" cy="531360"/>
            <a:chOff x="492008" y="1672054"/>
            <a:chExt cx="6888125" cy="531360"/>
          </a:xfrm>
          <a:solidFill>
            <a:schemeClr val="accent1">
              <a:lumMod val="50000"/>
            </a:schemeClr>
          </a:soli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92008" y="1672054"/>
              <a:ext cx="6888125" cy="53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Скругленный прямоугольник 11"/>
            <p:cNvSpPr txBox="1"/>
            <p:nvPr/>
          </p:nvSpPr>
          <p:spPr>
            <a:xfrm>
              <a:off x="517947" y="1697993"/>
              <a:ext cx="6836247" cy="4794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5" tIns="0" rIns="260355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Переход от «метода тыка» к цифровым двойникам (Digital Twins)</a:t>
              </a:r>
              <a:endParaRPr lang="ru-RU" sz="2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57452" y="4832375"/>
            <a:ext cx="9840179" cy="453600"/>
          </a:xfrm>
          <a:prstGeom prst="rect">
            <a:avLst/>
          </a:prstGeom>
          <a:solidFill>
            <a:schemeClr val="accent6">
              <a:lumMod val="50000"/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949460" y="4641899"/>
            <a:ext cx="6888125" cy="531360"/>
            <a:chOff x="492008" y="2488534"/>
            <a:chExt cx="6888125" cy="531360"/>
          </a:xfrm>
          <a:solidFill>
            <a:schemeClr val="accent1">
              <a:lumMod val="50000"/>
            </a:schemeClr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492008" y="2488534"/>
              <a:ext cx="6888125" cy="53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4"/>
            <p:cNvSpPr txBox="1"/>
            <p:nvPr/>
          </p:nvSpPr>
          <p:spPr>
            <a:xfrm>
              <a:off x="517947" y="2514473"/>
              <a:ext cx="6836247" cy="4794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5" tIns="0" rIns="260355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Разрыв между сложным ПО и пониманием математики у специалистов</a:t>
              </a:r>
              <a:endParaRPr lang="ru-RU" sz="2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457452" y="5648856"/>
            <a:ext cx="9840179" cy="453600"/>
          </a:xfrm>
          <a:prstGeom prst="rect">
            <a:avLst/>
          </a:prstGeom>
          <a:solidFill>
            <a:schemeClr val="accent6">
              <a:lumMod val="50000"/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949460" y="5458379"/>
            <a:ext cx="6888125" cy="531360"/>
            <a:chOff x="492008" y="3305014"/>
            <a:chExt cx="6888125" cy="531360"/>
          </a:xfrm>
          <a:solidFill>
            <a:schemeClr val="accent1">
              <a:lumMod val="50000"/>
            </a:schemeClr>
          </a:solidFill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492008" y="3305014"/>
              <a:ext cx="6888125" cy="53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7"/>
            <p:cNvSpPr txBox="1"/>
            <p:nvPr/>
          </p:nvSpPr>
          <p:spPr>
            <a:xfrm>
              <a:off x="517947" y="3330953"/>
              <a:ext cx="6836247" cy="47948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0355" tIns="0" rIns="260355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Итог:</a:t>
              </a:r>
              <a:r>
                <a:rPr lang="ru-RU" sz="2000" kern="12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без математики — перерасход материала и ненадежные детали</a:t>
              </a:r>
              <a:endParaRPr lang="ru-RU" sz="2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5498414" y="615435"/>
            <a:ext cx="862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 проекта</a:t>
            </a:r>
            <a:endParaRPr lang="ru-RU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88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94453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41413" y="827706"/>
            <a:ext cx="5083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проекта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5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9" t="13643" r="25437" b="4663"/>
          <a:stretch/>
        </p:blipFill>
        <p:spPr>
          <a:xfrm>
            <a:off x="768467" y="797766"/>
            <a:ext cx="3520735" cy="52624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491119" y="1522711"/>
            <a:ext cx="68906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Тесселяция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разбиение гладкой модели на миллионы треугольников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Компромисс: точность ⇄ вычислительная нагрузка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11201" y="797766"/>
            <a:ext cx="6832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Геометрия: от полигона к слою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/>
          </a:p>
        </p:txBody>
      </p:sp>
      <p:pic>
        <p:nvPicPr>
          <p:cNvPr id="2" name="Рисунок 1" descr="Picture background">
            <a:extLst>
              <a:ext uri="{FF2B5EF4-FFF2-40B4-BE49-F238E27FC236}">
                <a16:creationId xmlns:a16="http://schemas.microsoft.com/office/drawing/2014/main" id="{1DADD210-10EC-FC65-7372-D0BA12E85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425" y="2967133"/>
            <a:ext cx="5811704" cy="3268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431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48340-ACEA-5DDD-A137-F21011A90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8BE6F31-BE0D-5867-3BF6-82607FB55BE1}"/>
              </a:ext>
            </a:extLst>
          </p:cNvPr>
          <p:cNvSpPr/>
          <p:nvPr/>
        </p:nvSpPr>
        <p:spPr>
          <a:xfrm>
            <a:off x="-417095" y="3156285"/>
            <a:ext cx="7443537" cy="300002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06945-40A3-7D73-A569-7DBF94E9E8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7444"/>
            <a:ext cx="6288505" cy="14779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Геометрия: от полигона к слою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D6A17D-4897-EDBA-CEB9-B9CC3148F84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6253" y="3597179"/>
            <a:ext cx="6753225" cy="2531059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поддержек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Сканирование нависающих элементов (угол &gt;45°)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древовидных конструкций (минимум контакта с деталью)</a:t>
            </a:r>
          </a:p>
          <a:p>
            <a:endParaRPr lang="ru-RU" dirty="0"/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11009812-8FF2-888A-1FBC-893187043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669" y="2035128"/>
            <a:ext cx="4121184" cy="4121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0435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28FF8F-5923-AC27-0D73-3B9AFB401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762" y="2194210"/>
            <a:ext cx="4346901" cy="3196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980495-084B-C10A-4DF2-182BA0747885}"/>
              </a:ext>
            </a:extLst>
          </p:cNvPr>
          <p:cNvSpPr txBox="1"/>
          <p:nvPr/>
        </p:nvSpPr>
        <p:spPr>
          <a:xfrm>
            <a:off x="1502868" y="2889653"/>
            <a:ext cx="85715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движением головки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границ слоя (контуров)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Минимизация холостых перемещений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заполнения 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инфилл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линии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Соты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Волнообразные структуры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цифровая карта → G-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физический объект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C931C-CFD8-9851-A59B-B66224C04FB2}"/>
              </a:ext>
            </a:extLst>
          </p:cNvPr>
          <p:cNvSpPr txBox="1"/>
          <p:nvPr/>
        </p:nvSpPr>
        <p:spPr>
          <a:xfrm>
            <a:off x="433137" y="598193"/>
            <a:ext cx="54543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Геометрия: траектория печати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3625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Объект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76042776"/>
                  </p:ext>
                </p:extLst>
              </p:nvPr>
            </p:nvGraphicFramePr>
            <p:xfrm>
              <a:off x="1551469" y="1762680"/>
              <a:ext cx="9905998" cy="439075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Объект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76042776"/>
                  </p:ext>
                </p:extLst>
              </p:nvPr>
            </p:nvGraphicFramePr>
            <p:xfrm>
              <a:off x="1551469" y="1762680"/>
              <a:ext cx="9905998" cy="439075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6A38FE3-54D4-DB1B-5802-180CD523E131}"/>
              </a:ext>
            </a:extLst>
          </p:cNvPr>
          <p:cNvSpPr txBox="1"/>
          <p:nvPr/>
        </p:nvSpPr>
        <p:spPr>
          <a:xfrm>
            <a:off x="589546" y="368659"/>
            <a:ext cx="7243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Алгебра: время и скорость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6094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03EBA250-0D87-D691-611A-0C6D9202C3B9}"/>
              </a:ext>
            </a:extLst>
          </p:cNvPr>
          <p:cNvSpPr/>
          <p:nvPr/>
        </p:nvSpPr>
        <p:spPr>
          <a:xfrm>
            <a:off x="-1257300" y="475247"/>
            <a:ext cx="14982825" cy="1039228"/>
          </a:xfrm>
          <a:prstGeom prst="ellipse">
            <a:avLst/>
          </a:prstGeom>
          <a:solidFill>
            <a:schemeClr val="accent1">
              <a:alpha val="7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5E51DE-4336-A0F5-5F25-2CBDD950905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5" tIns="91425" rIns="91425" bIns="91425" rtlCol="0" anchor="ctr" anchorCtr="0">
            <a:norm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SzPct val="100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Алгебра: температура и ограничения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726164" y="1692979"/>
            <a:ext cx="8201607" cy="4687483"/>
            <a:chOff x="1726164" y="1692979"/>
            <a:chExt cx="8201607" cy="4687483"/>
          </a:xfrm>
        </p:grpSpPr>
        <p:sp>
          <p:nvSpPr>
            <p:cNvPr id="5" name="Полилиния 4"/>
            <p:cNvSpPr/>
            <p:nvPr/>
          </p:nvSpPr>
          <p:spPr>
            <a:xfrm>
              <a:off x="4678742" y="1844189"/>
              <a:ext cx="5249029" cy="1209673"/>
            </a:xfrm>
            <a:custGeom>
              <a:avLst/>
              <a:gdLst>
                <a:gd name="connsiteX0" fmla="*/ 201616 w 1209673"/>
                <a:gd name="connsiteY0" fmla="*/ 0 h 5249029"/>
                <a:gd name="connsiteX1" fmla="*/ 1008057 w 1209673"/>
                <a:gd name="connsiteY1" fmla="*/ 0 h 5249029"/>
                <a:gd name="connsiteX2" fmla="*/ 1209673 w 1209673"/>
                <a:gd name="connsiteY2" fmla="*/ 201616 h 5249029"/>
                <a:gd name="connsiteX3" fmla="*/ 1209673 w 1209673"/>
                <a:gd name="connsiteY3" fmla="*/ 5249029 h 5249029"/>
                <a:gd name="connsiteX4" fmla="*/ 1209673 w 1209673"/>
                <a:gd name="connsiteY4" fmla="*/ 5249029 h 5249029"/>
                <a:gd name="connsiteX5" fmla="*/ 0 w 1209673"/>
                <a:gd name="connsiteY5" fmla="*/ 5249029 h 5249029"/>
                <a:gd name="connsiteX6" fmla="*/ 0 w 1209673"/>
                <a:gd name="connsiteY6" fmla="*/ 5249029 h 5249029"/>
                <a:gd name="connsiteX7" fmla="*/ 0 w 1209673"/>
                <a:gd name="connsiteY7" fmla="*/ 201616 h 5249029"/>
                <a:gd name="connsiteX8" fmla="*/ 201616 w 1209673"/>
                <a:gd name="connsiteY8" fmla="*/ 0 h 524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673" h="5249029">
                  <a:moveTo>
                    <a:pt x="1209673" y="874855"/>
                  </a:moveTo>
                  <a:lnTo>
                    <a:pt x="1209673" y="4374174"/>
                  </a:lnTo>
                  <a:cubicBezTo>
                    <a:pt x="1209673" y="4857341"/>
                    <a:pt x="1188870" y="5249029"/>
                    <a:pt x="1163209" y="5249029"/>
                  </a:cubicBezTo>
                  <a:lnTo>
                    <a:pt x="0" y="5249029"/>
                  </a:lnTo>
                  <a:lnTo>
                    <a:pt x="0" y="524902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63209" y="0"/>
                  </a:lnTo>
                  <a:cubicBezTo>
                    <a:pt x="1188870" y="0"/>
                    <a:pt x="1209673" y="391688"/>
                    <a:pt x="1209673" y="874855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1" tIns="93340" rIns="127630" bIns="93342" numCol="1" spcCol="1270" anchor="ctr" anchorCtr="0">
              <a:noAutofit/>
            </a:bodyPr>
            <a:lstStyle/>
            <a:p>
              <a:pPr marL="171450" lvl="1" indent="-1714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/>
                <a:t>Скорость остывания слоя → адгезия с новым слоем</a:t>
              </a:r>
            </a:p>
            <a:p>
              <a:pPr marL="171450" lvl="1" indent="-1714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/>
                <a:t>Температура стола → первый слой не деформируется</a:t>
              </a: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1726164" y="1692979"/>
              <a:ext cx="2952578" cy="1512091"/>
            </a:xfrm>
            <a:custGeom>
              <a:avLst/>
              <a:gdLst>
                <a:gd name="connsiteX0" fmla="*/ 0 w 2952578"/>
                <a:gd name="connsiteY0" fmla="*/ 252020 h 1512091"/>
                <a:gd name="connsiteX1" fmla="*/ 252020 w 2952578"/>
                <a:gd name="connsiteY1" fmla="*/ 0 h 1512091"/>
                <a:gd name="connsiteX2" fmla="*/ 2700558 w 2952578"/>
                <a:gd name="connsiteY2" fmla="*/ 0 h 1512091"/>
                <a:gd name="connsiteX3" fmla="*/ 2952578 w 2952578"/>
                <a:gd name="connsiteY3" fmla="*/ 252020 h 1512091"/>
                <a:gd name="connsiteX4" fmla="*/ 2952578 w 2952578"/>
                <a:gd name="connsiteY4" fmla="*/ 1260071 h 1512091"/>
                <a:gd name="connsiteX5" fmla="*/ 2700558 w 2952578"/>
                <a:gd name="connsiteY5" fmla="*/ 1512091 h 1512091"/>
                <a:gd name="connsiteX6" fmla="*/ 252020 w 2952578"/>
                <a:gd name="connsiteY6" fmla="*/ 1512091 h 1512091"/>
                <a:gd name="connsiteX7" fmla="*/ 0 w 2952578"/>
                <a:gd name="connsiteY7" fmla="*/ 1260071 h 1512091"/>
                <a:gd name="connsiteX8" fmla="*/ 0 w 2952578"/>
                <a:gd name="connsiteY8" fmla="*/ 252020 h 151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2578" h="1512091">
                  <a:moveTo>
                    <a:pt x="0" y="252020"/>
                  </a:moveTo>
                  <a:cubicBezTo>
                    <a:pt x="0" y="112833"/>
                    <a:pt x="112833" y="0"/>
                    <a:pt x="252020" y="0"/>
                  </a:cubicBezTo>
                  <a:lnTo>
                    <a:pt x="2700558" y="0"/>
                  </a:lnTo>
                  <a:cubicBezTo>
                    <a:pt x="2839745" y="0"/>
                    <a:pt x="2952578" y="112833"/>
                    <a:pt x="2952578" y="252020"/>
                  </a:cubicBezTo>
                  <a:lnTo>
                    <a:pt x="2952578" y="1260071"/>
                  </a:lnTo>
                  <a:cubicBezTo>
                    <a:pt x="2952578" y="1399258"/>
                    <a:pt x="2839745" y="1512091"/>
                    <a:pt x="2700558" y="1512091"/>
                  </a:cubicBezTo>
                  <a:lnTo>
                    <a:pt x="252020" y="1512091"/>
                  </a:lnTo>
                  <a:cubicBezTo>
                    <a:pt x="112833" y="1512091"/>
                    <a:pt x="0" y="1399258"/>
                    <a:pt x="0" y="1260071"/>
                  </a:cubicBezTo>
                  <a:lnTo>
                    <a:pt x="0" y="25202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204" tIns="110009" rIns="146204" bIns="110009" numCol="1" spcCol="1270" anchor="ctr" anchorCtr="0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>
                  <a:solidFill>
                    <a:schemeClr val="bg1"/>
                  </a:solidFill>
                </a:rPr>
                <a:t>Дифференциальные уравнения теплопроводности</a:t>
              </a:r>
              <a:endParaRPr lang="ru-RU" sz="1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678742" y="3431885"/>
              <a:ext cx="5249029" cy="1209673"/>
            </a:xfrm>
            <a:custGeom>
              <a:avLst/>
              <a:gdLst>
                <a:gd name="connsiteX0" fmla="*/ 201616 w 1209673"/>
                <a:gd name="connsiteY0" fmla="*/ 0 h 5249029"/>
                <a:gd name="connsiteX1" fmla="*/ 1008057 w 1209673"/>
                <a:gd name="connsiteY1" fmla="*/ 0 h 5249029"/>
                <a:gd name="connsiteX2" fmla="*/ 1209673 w 1209673"/>
                <a:gd name="connsiteY2" fmla="*/ 201616 h 5249029"/>
                <a:gd name="connsiteX3" fmla="*/ 1209673 w 1209673"/>
                <a:gd name="connsiteY3" fmla="*/ 5249029 h 5249029"/>
                <a:gd name="connsiteX4" fmla="*/ 1209673 w 1209673"/>
                <a:gd name="connsiteY4" fmla="*/ 5249029 h 5249029"/>
                <a:gd name="connsiteX5" fmla="*/ 0 w 1209673"/>
                <a:gd name="connsiteY5" fmla="*/ 5249029 h 5249029"/>
                <a:gd name="connsiteX6" fmla="*/ 0 w 1209673"/>
                <a:gd name="connsiteY6" fmla="*/ 5249029 h 5249029"/>
                <a:gd name="connsiteX7" fmla="*/ 0 w 1209673"/>
                <a:gd name="connsiteY7" fmla="*/ 201616 h 5249029"/>
                <a:gd name="connsiteX8" fmla="*/ 201616 w 1209673"/>
                <a:gd name="connsiteY8" fmla="*/ 0 h 524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673" h="5249029">
                  <a:moveTo>
                    <a:pt x="1209673" y="874855"/>
                  </a:moveTo>
                  <a:lnTo>
                    <a:pt x="1209673" y="4374174"/>
                  </a:lnTo>
                  <a:cubicBezTo>
                    <a:pt x="1209673" y="4857341"/>
                    <a:pt x="1188870" y="5249029"/>
                    <a:pt x="1163209" y="5249029"/>
                  </a:cubicBezTo>
                  <a:lnTo>
                    <a:pt x="0" y="5249029"/>
                  </a:lnTo>
                  <a:lnTo>
                    <a:pt x="0" y="524902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63209" y="0"/>
                  </a:lnTo>
                  <a:cubicBezTo>
                    <a:pt x="1188870" y="0"/>
                    <a:pt x="1209673" y="391688"/>
                    <a:pt x="1209673" y="874855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1" tIns="93340" rIns="127630" bIns="93342" numCol="1" spcCol="1270" anchor="ctr" anchorCtr="0">
              <a:noAutofit/>
            </a:bodyPr>
            <a:lstStyle/>
            <a:p>
              <a:pPr marL="171450" lvl="1" indent="-1714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/>
                <a:t>Превышение критической скорости → вязкость ломается</a:t>
              </a:r>
            </a:p>
            <a:p>
              <a:pPr marL="171450" lvl="1" indent="-1714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/>
                <a:t>Результат: комки, пропуски, расслоение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726164" y="3280675"/>
              <a:ext cx="2952578" cy="1512091"/>
            </a:xfrm>
            <a:custGeom>
              <a:avLst/>
              <a:gdLst>
                <a:gd name="connsiteX0" fmla="*/ 0 w 2952578"/>
                <a:gd name="connsiteY0" fmla="*/ 252020 h 1512091"/>
                <a:gd name="connsiteX1" fmla="*/ 252020 w 2952578"/>
                <a:gd name="connsiteY1" fmla="*/ 0 h 1512091"/>
                <a:gd name="connsiteX2" fmla="*/ 2700558 w 2952578"/>
                <a:gd name="connsiteY2" fmla="*/ 0 h 1512091"/>
                <a:gd name="connsiteX3" fmla="*/ 2952578 w 2952578"/>
                <a:gd name="connsiteY3" fmla="*/ 252020 h 1512091"/>
                <a:gd name="connsiteX4" fmla="*/ 2952578 w 2952578"/>
                <a:gd name="connsiteY4" fmla="*/ 1260071 h 1512091"/>
                <a:gd name="connsiteX5" fmla="*/ 2700558 w 2952578"/>
                <a:gd name="connsiteY5" fmla="*/ 1512091 h 1512091"/>
                <a:gd name="connsiteX6" fmla="*/ 252020 w 2952578"/>
                <a:gd name="connsiteY6" fmla="*/ 1512091 h 1512091"/>
                <a:gd name="connsiteX7" fmla="*/ 0 w 2952578"/>
                <a:gd name="connsiteY7" fmla="*/ 1260071 h 1512091"/>
                <a:gd name="connsiteX8" fmla="*/ 0 w 2952578"/>
                <a:gd name="connsiteY8" fmla="*/ 252020 h 151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2578" h="1512091">
                  <a:moveTo>
                    <a:pt x="0" y="252020"/>
                  </a:moveTo>
                  <a:cubicBezTo>
                    <a:pt x="0" y="112833"/>
                    <a:pt x="112833" y="0"/>
                    <a:pt x="252020" y="0"/>
                  </a:cubicBezTo>
                  <a:lnTo>
                    <a:pt x="2700558" y="0"/>
                  </a:lnTo>
                  <a:cubicBezTo>
                    <a:pt x="2839745" y="0"/>
                    <a:pt x="2952578" y="112833"/>
                    <a:pt x="2952578" y="252020"/>
                  </a:cubicBezTo>
                  <a:lnTo>
                    <a:pt x="2952578" y="1260071"/>
                  </a:lnTo>
                  <a:cubicBezTo>
                    <a:pt x="2952578" y="1399258"/>
                    <a:pt x="2839745" y="1512091"/>
                    <a:pt x="2700558" y="1512091"/>
                  </a:cubicBezTo>
                  <a:lnTo>
                    <a:pt x="252020" y="1512091"/>
                  </a:lnTo>
                  <a:cubicBezTo>
                    <a:pt x="112833" y="1512091"/>
                    <a:pt x="0" y="1399258"/>
                    <a:pt x="0" y="1260071"/>
                  </a:cubicBezTo>
                  <a:lnTo>
                    <a:pt x="0" y="25202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204" tIns="110009" rIns="146204" bIns="110009" numCol="1" spcCol="1270" anchor="ctr" anchorCtr="0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>
                  <a:solidFill>
                    <a:schemeClr val="bg1"/>
                  </a:solidFill>
                </a:rPr>
                <a:t>Главный риск</a:t>
              </a:r>
              <a:endParaRPr lang="ru-RU" sz="1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678742" y="5019580"/>
              <a:ext cx="5249029" cy="1209673"/>
            </a:xfrm>
            <a:custGeom>
              <a:avLst/>
              <a:gdLst>
                <a:gd name="connsiteX0" fmla="*/ 201616 w 1209673"/>
                <a:gd name="connsiteY0" fmla="*/ 0 h 5249029"/>
                <a:gd name="connsiteX1" fmla="*/ 1008057 w 1209673"/>
                <a:gd name="connsiteY1" fmla="*/ 0 h 5249029"/>
                <a:gd name="connsiteX2" fmla="*/ 1209673 w 1209673"/>
                <a:gd name="connsiteY2" fmla="*/ 201616 h 5249029"/>
                <a:gd name="connsiteX3" fmla="*/ 1209673 w 1209673"/>
                <a:gd name="connsiteY3" fmla="*/ 5249029 h 5249029"/>
                <a:gd name="connsiteX4" fmla="*/ 1209673 w 1209673"/>
                <a:gd name="connsiteY4" fmla="*/ 5249029 h 5249029"/>
                <a:gd name="connsiteX5" fmla="*/ 0 w 1209673"/>
                <a:gd name="connsiteY5" fmla="*/ 5249029 h 5249029"/>
                <a:gd name="connsiteX6" fmla="*/ 0 w 1209673"/>
                <a:gd name="connsiteY6" fmla="*/ 5249029 h 5249029"/>
                <a:gd name="connsiteX7" fmla="*/ 0 w 1209673"/>
                <a:gd name="connsiteY7" fmla="*/ 201616 h 5249029"/>
                <a:gd name="connsiteX8" fmla="*/ 201616 w 1209673"/>
                <a:gd name="connsiteY8" fmla="*/ 0 h 524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9673" h="5249029">
                  <a:moveTo>
                    <a:pt x="1209673" y="874855"/>
                  </a:moveTo>
                  <a:lnTo>
                    <a:pt x="1209673" y="4374174"/>
                  </a:lnTo>
                  <a:cubicBezTo>
                    <a:pt x="1209673" y="4857341"/>
                    <a:pt x="1188870" y="5249029"/>
                    <a:pt x="1163209" y="5249029"/>
                  </a:cubicBezTo>
                  <a:lnTo>
                    <a:pt x="0" y="5249029"/>
                  </a:lnTo>
                  <a:lnTo>
                    <a:pt x="0" y="5249029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63209" y="0"/>
                  </a:lnTo>
                  <a:cubicBezTo>
                    <a:pt x="1188870" y="0"/>
                    <a:pt x="1209673" y="391688"/>
                    <a:pt x="1209673" y="874855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1" tIns="93341" rIns="127630" bIns="93341" numCol="1" spcCol="1270" anchor="ctr" anchorCtr="0">
              <a:noAutofit/>
            </a:bodyPr>
            <a:lstStyle/>
            <a:p>
              <a:pPr marL="171450" lvl="1" indent="-17145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/>
                <a:t>алгебра задает физические границы, нарушать нельзя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726164" y="4868371"/>
              <a:ext cx="2952578" cy="1512091"/>
            </a:xfrm>
            <a:custGeom>
              <a:avLst/>
              <a:gdLst>
                <a:gd name="connsiteX0" fmla="*/ 0 w 2952578"/>
                <a:gd name="connsiteY0" fmla="*/ 252020 h 1512091"/>
                <a:gd name="connsiteX1" fmla="*/ 252020 w 2952578"/>
                <a:gd name="connsiteY1" fmla="*/ 0 h 1512091"/>
                <a:gd name="connsiteX2" fmla="*/ 2700558 w 2952578"/>
                <a:gd name="connsiteY2" fmla="*/ 0 h 1512091"/>
                <a:gd name="connsiteX3" fmla="*/ 2952578 w 2952578"/>
                <a:gd name="connsiteY3" fmla="*/ 252020 h 1512091"/>
                <a:gd name="connsiteX4" fmla="*/ 2952578 w 2952578"/>
                <a:gd name="connsiteY4" fmla="*/ 1260071 h 1512091"/>
                <a:gd name="connsiteX5" fmla="*/ 2700558 w 2952578"/>
                <a:gd name="connsiteY5" fmla="*/ 1512091 h 1512091"/>
                <a:gd name="connsiteX6" fmla="*/ 252020 w 2952578"/>
                <a:gd name="connsiteY6" fmla="*/ 1512091 h 1512091"/>
                <a:gd name="connsiteX7" fmla="*/ 0 w 2952578"/>
                <a:gd name="connsiteY7" fmla="*/ 1260071 h 1512091"/>
                <a:gd name="connsiteX8" fmla="*/ 0 w 2952578"/>
                <a:gd name="connsiteY8" fmla="*/ 252020 h 151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2578" h="1512091">
                  <a:moveTo>
                    <a:pt x="0" y="252020"/>
                  </a:moveTo>
                  <a:cubicBezTo>
                    <a:pt x="0" y="112833"/>
                    <a:pt x="112833" y="0"/>
                    <a:pt x="252020" y="0"/>
                  </a:cubicBezTo>
                  <a:lnTo>
                    <a:pt x="2700558" y="0"/>
                  </a:lnTo>
                  <a:cubicBezTo>
                    <a:pt x="2839745" y="0"/>
                    <a:pt x="2952578" y="112833"/>
                    <a:pt x="2952578" y="252020"/>
                  </a:cubicBezTo>
                  <a:lnTo>
                    <a:pt x="2952578" y="1260071"/>
                  </a:lnTo>
                  <a:cubicBezTo>
                    <a:pt x="2952578" y="1399258"/>
                    <a:pt x="2839745" y="1512091"/>
                    <a:pt x="2700558" y="1512091"/>
                  </a:cubicBezTo>
                  <a:lnTo>
                    <a:pt x="252020" y="1512091"/>
                  </a:lnTo>
                  <a:cubicBezTo>
                    <a:pt x="112833" y="1512091"/>
                    <a:pt x="0" y="1399258"/>
                    <a:pt x="0" y="1260071"/>
                  </a:cubicBezTo>
                  <a:lnTo>
                    <a:pt x="0" y="25202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204" tIns="110009" rIns="146204" bIns="110009" numCol="1" spcCol="1270" anchor="ctr" anchorCtr="0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>
                  <a:solidFill>
                    <a:schemeClr val="bg1"/>
                  </a:solidFill>
                </a:rPr>
                <a:t>Вывод</a:t>
              </a:r>
              <a:endParaRPr lang="ru-RU" sz="19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67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rgbClr val="EBEBEB"/>
            </a:gs>
            <a:gs pos="0">
              <a:schemeClr val="bg2">
                <a:lumMod val="5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 rot="5400000">
            <a:off x="11692023" y="556334"/>
            <a:ext cx="13692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Slidehood.com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1E74FB5-A60A-5393-BD78-E9605B9CAF7A}"/>
              </a:ext>
            </a:extLst>
          </p:cNvPr>
          <p:cNvSpPr txBox="1">
            <a:spLocks/>
          </p:cNvSpPr>
          <p:nvPr/>
        </p:nvSpPr>
        <p:spPr>
          <a:xfrm>
            <a:off x="1143001" y="618519"/>
            <a:ext cx="9905998" cy="14785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Тригонометрия: проблема ступенчатости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Объект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35424516"/>
                  </p:ext>
                </p:extLst>
              </p:nvPr>
            </p:nvGraphicFramePr>
            <p:xfrm>
              <a:off x="381365" y="2195179"/>
              <a:ext cx="5077043" cy="440695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Объект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35424516"/>
                  </p:ext>
                </p:extLst>
              </p:nvPr>
            </p:nvGraphicFramePr>
            <p:xfrm>
              <a:off x="381365" y="2195179"/>
              <a:ext cx="5077043" cy="440695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C83B6EBB-435A-C6A4-7AE7-227048E051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376666" y="2342116"/>
            <a:ext cx="6034889" cy="4260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161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-0.51263 -0.0106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20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766E4-AA45-0537-5AC6-67406D861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436D3-3F12-130D-C322-177A2FCFB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2729" y="190500"/>
            <a:ext cx="6153675" cy="21973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Тригонометрия: прочность слоев (практика)</a:t>
            </a:r>
            <a:r>
              <a:rPr lang="ru-RU" b="1" dirty="0"/>
              <a:t/>
            </a:r>
            <a:br>
              <a:rPr lang="ru-RU" b="1" dirty="0"/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E51F9C-83A6-1A85-DF59-3BB33C4DB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043" y="2283038"/>
            <a:ext cx="4330132" cy="33892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задача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угол, который: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Минимизирует «ступенчатость»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 риск микротрещин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тригонометрические зависимости + тесты на разрыв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6D69AA5-F8F7-8EE7-2D14-55A4DD488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083060"/>
              </p:ext>
            </p:extLst>
          </p:nvPr>
        </p:nvGraphicFramePr>
        <p:xfrm>
          <a:off x="5505450" y="2668664"/>
          <a:ext cx="6499005" cy="338923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4465">
                  <a:extLst>
                    <a:ext uri="{9D8B030D-6E8A-4147-A177-3AD203B41FA5}">
                      <a16:colId xmlns:a16="http://schemas.microsoft.com/office/drawing/2014/main" val="2101174879"/>
                    </a:ext>
                  </a:extLst>
                </a:gridCol>
                <a:gridCol w="3204540">
                  <a:extLst>
                    <a:ext uri="{9D8B030D-6E8A-4147-A177-3AD203B41FA5}">
                      <a16:colId xmlns:a16="http://schemas.microsoft.com/office/drawing/2014/main" val="2572881075"/>
                    </a:ext>
                  </a:extLst>
                </a:gridCol>
              </a:tblGrid>
              <a:tr h="64556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Угол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Проблема</a:t>
                      </a:r>
                      <a:endParaRPr lang="ru-RU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48921"/>
                  </a:ext>
                </a:extLst>
              </a:tr>
              <a:tr h="161392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Почти 0° (полого-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</a:rPr>
                        <a:t>поверхность почти плоская, идёт очень низко и плавно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effectLst/>
                        </a:rPr>
                        <a:t>Провисание, нужны массивные поддержки</a:t>
                      </a:r>
                      <a:endParaRPr lang="ru-RU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982115126"/>
                  </a:ext>
                </a:extLst>
              </a:tr>
              <a:tr h="112974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Почти 90° (круто)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</a:rPr>
                        <a:t>Слабая адгезия, слом по слоям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51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69B687-2C4B-B406-A1A5-505C4F42068E}"/>
              </a:ext>
            </a:extLst>
          </p:cNvPr>
          <p:cNvSpPr txBox="1"/>
          <p:nvPr/>
        </p:nvSpPr>
        <p:spPr>
          <a:xfrm>
            <a:off x="7886700" y="1943463"/>
            <a:ext cx="2552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угрозы</a:t>
            </a:r>
          </a:p>
        </p:txBody>
      </p:sp>
    </p:spTree>
    <p:extLst>
      <p:ext uri="{BB962C8B-B14F-4D97-AF65-F5344CB8AC3E}">
        <p14:creationId xmlns:p14="http://schemas.microsoft.com/office/powerpoint/2010/main" val="229769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4F50910-6590-6BB2-E709-CD239E0F8335}"/>
              </a:ext>
            </a:extLst>
          </p:cNvPr>
          <p:cNvSpPr/>
          <p:nvPr/>
        </p:nvSpPr>
        <p:spPr>
          <a:xfrm>
            <a:off x="6245258" y="905069"/>
            <a:ext cx="7442750" cy="5430417"/>
          </a:xfrm>
          <a:prstGeom prst="round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C3933-AACF-4E53-9A58-940BF99AA918}"/>
              </a:ext>
            </a:extLst>
          </p:cNvPr>
          <p:cNvSpPr/>
          <p:nvPr/>
        </p:nvSpPr>
        <p:spPr>
          <a:xfrm>
            <a:off x="1" y="1366684"/>
            <a:ext cx="5187820" cy="4695516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  <a:lumOff val="25000"/>
                  <a:shade val="30000"/>
                  <a:satMod val="115000"/>
                  <a:alpha val="67000"/>
                </a:schemeClr>
              </a:gs>
              <a:gs pos="52000">
                <a:schemeClr val="accent2">
                  <a:lumMod val="75000"/>
                  <a:alpha val="76000"/>
                </a:schemeClr>
              </a:gs>
              <a:gs pos="0">
                <a:schemeClr val="accent6">
                  <a:lumMod val="40000"/>
                  <a:lumOff val="60000"/>
                  <a:alpha val="6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27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708A5-75FF-D9B8-8DF3-FAC723A3673A}"/>
              </a:ext>
            </a:extLst>
          </p:cNvPr>
          <p:cNvSpPr txBox="1">
            <a:spLocks/>
          </p:cNvSpPr>
          <p:nvPr/>
        </p:nvSpPr>
        <p:spPr>
          <a:xfrm>
            <a:off x="0" y="298097"/>
            <a:ext cx="6332407" cy="74816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Статистика: почему детали разные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676B67-D1E3-AC24-1E8E-D3B8BF252190}"/>
              </a:ext>
            </a:extLst>
          </p:cNvPr>
          <p:cNvSpPr txBox="1">
            <a:spLocks/>
          </p:cNvSpPr>
          <p:nvPr/>
        </p:nvSpPr>
        <p:spPr>
          <a:xfrm>
            <a:off x="6679414" y="1046263"/>
            <a:ext cx="4879692" cy="5015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разброса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(вероятностный процесс)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 температуры в помещении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и вязкость партии пластика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Микровибрации стола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 воздуха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две детали никогда не бывают идентичными</a:t>
            </a:r>
          </a:p>
          <a:p>
            <a:endParaRPr lang="ru-RU" dirty="0"/>
          </a:p>
        </p:txBody>
      </p:sp>
      <p:pic>
        <p:nvPicPr>
          <p:cNvPr id="1026" name="Picture 2" descr="https://avatars.mds.yandex.net/i?id=59c778f27821f7cac7e3b809e38438448d387c4b-423097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1" y="1695797"/>
            <a:ext cx="4572000" cy="412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5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86267" y="2489200"/>
            <a:ext cx="4775200" cy="2836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86267" y="344855"/>
            <a:ext cx="2573866" cy="1551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57119" y="341170"/>
            <a:ext cx="2299479" cy="1519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EFEA4-50FC-60F0-8549-2D472ECE6C17}"/>
              </a:ext>
            </a:extLst>
          </p:cNvPr>
          <p:cNvSpPr txBox="1">
            <a:spLocks/>
          </p:cNvSpPr>
          <p:nvPr/>
        </p:nvSpPr>
        <p:spPr>
          <a:xfrm>
            <a:off x="3079085" y="53525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Статистика: контроль качества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DA44946A-3420-5CEA-6F98-1661E00E4E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19971" y="1372409"/>
                <a:ext cx="6033829" cy="4406952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Метод: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измерить 100 образцов → построить гистограмму</a:t>
                </a: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Ключевые показатели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Среднее значение </a:t>
                </a:r>
                <a14:m>
                  <m:oMath xmlns:m="http://schemas.openxmlformats.org/officeDocument/2006/math">
                    <m:groupChr>
                      <m:groupChrPr>
                        <m:chr m:val="‾"/>
                        <m:pos m:val="top"/>
                        <m:vertJc m:val="bot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groupChr>
                  </m:oMath>
                </a14:m>
                <a:endParaRPr lang="ar-A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Среднеквадратичное отклонение 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Правило «трёх сигм»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99,7% значений в интервале </a:t>
                </a:r>
                <a14:m>
                  <m:oMath xmlns:m="http://schemas.openxmlformats.org/officeDocument/2006/math">
                    <m:groupChr>
                      <m:groupChrPr>
                        <m:chr m:val="‾"/>
                        <m:pos m:val="top"/>
                        <m:vertJc m:val="bot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groupChr>
                    <m:r>
                      <a:rPr lang="ar-AE">
                        <a:latin typeface="Cambria Math" panose="02040503050406030204" pitchFamily="18" charset="0"/>
                      </a:rPr>
                      <m:t>±</m:t>
                    </m:r>
                    <m:r>
                      <a:rPr lang="ar-AE">
                        <a:latin typeface="Cambria Math" panose="02040503050406030204" pitchFamily="18" charset="0"/>
                      </a:rPr>
                      <m:t>3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ar-A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Доверительный интервал (95%)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‾"/>
                          <m:pos m:val="top"/>
                          <m:vertJc m:val="bot"/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groupChr>
                      <m:r>
                        <a:rPr lang="ar-AE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96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ar-A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Пример: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прочность 50 ± 5,88 МПа →</a:t>
                </a:r>
              </a:p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 вероятностью 95% деталь годна</a:t>
                </a:r>
              </a:p>
              <a:p>
                <a:endParaRPr lang="ru-RU" sz="2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DA44946A-3420-5CEA-6F98-1661E00E4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9971" y="1372409"/>
                <a:ext cx="6033829" cy="4406952"/>
              </a:xfrm>
              <a:prstGeom prst="rect">
                <a:avLst/>
              </a:prstGeom>
              <a:blipFill>
                <a:blip r:embed="rId2"/>
                <a:stretch>
                  <a:fillRect l="-1818" t="-37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0333" y="482534"/>
                <a:ext cx="1845733" cy="1189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Среднее значение </a:t>
                </a:r>
                <a14:m>
                  <m:oMath xmlns:m="http://schemas.openxmlformats.org/officeDocument/2006/math">
                    <m:groupChr>
                      <m:groupChrPr>
                        <m:chr m:val="‾"/>
                        <m:pos m:val="top"/>
                        <m:vertJc m:val="bot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groupChr>
                  </m:oMath>
                </a14:m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333" y="482534"/>
                <a:ext cx="1845733" cy="1189493"/>
              </a:xfrm>
              <a:prstGeom prst="rect">
                <a:avLst/>
              </a:prstGeom>
              <a:blipFill>
                <a:blip r:embed="rId3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31591" y="565675"/>
                <a:ext cx="2150534" cy="143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Среднеквадратичное отклонение </a:t>
                </a:r>
                <a14:m>
                  <m:oMath xmlns:m="http://schemas.openxmlformats.org/officeDocument/2006/math">
                    <m:r>
                      <a:rPr lang="ru-RU" sz="14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ru-RU" sz="1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ru-RU" sz="14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23"/>
                                        </m:r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bar>
                                            <m:barPr>
                                              <m:pos m:val="top"/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bar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591" y="565675"/>
                <a:ext cx="2150534" cy="1436740"/>
              </a:xfrm>
              <a:prstGeom prst="rect">
                <a:avLst/>
              </a:prstGeom>
              <a:blipFill>
                <a:blip r:embed="rId4"/>
                <a:stretch>
                  <a:fillRect t="-8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196770607"/>
              </p:ext>
            </p:extLst>
          </p:nvPr>
        </p:nvGraphicFramePr>
        <p:xfrm>
          <a:off x="548226" y="2781184"/>
          <a:ext cx="4089400" cy="2400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9915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7" grpId="0" animBg="1"/>
      <p:bldP spid="4" grpId="0"/>
      <p:bldP spid="6" grpId="0"/>
      <p:bldGraphic spid="1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526776"/>
              </p:ext>
            </p:extLst>
          </p:nvPr>
        </p:nvGraphicFramePr>
        <p:xfrm>
          <a:off x="77725" y="1880210"/>
          <a:ext cx="9980675" cy="440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0B3D854-4428-A646-652D-B8CEFF3D7522}"/>
              </a:ext>
            </a:extLst>
          </p:cNvPr>
          <p:cNvSpPr txBox="1"/>
          <p:nvPr/>
        </p:nvSpPr>
        <p:spPr>
          <a:xfrm>
            <a:off x="552328" y="386172"/>
            <a:ext cx="52326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Статистика: прогноз надежности</a:t>
            </a:r>
            <a:endParaRPr lang="ru-RU" sz="3200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524" y="2841245"/>
            <a:ext cx="1664912" cy="12424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i?id=1dde62abe0c26335f21aeb28c755eada575f0f9d-7753204-images-thumbs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606" y="4083686"/>
            <a:ext cx="1664912" cy="12424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524" y="5326127"/>
            <a:ext cx="1664912" cy="12424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81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8A4C79F-0C3A-3538-2748-70A25D504A99}"/>
              </a:ext>
            </a:extLst>
          </p:cNvPr>
          <p:cNvSpPr/>
          <p:nvPr/>
        </p:nvSpPr>
        <p:spPr>
          <a:xfrm>
            <a:off x="7410450" y="791308"/>
            <a:ext cx="6400800" cy="818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E167F2D-7B9F-1971-8579-E734737DDB27}"/>
              </a:ext>
            </a:extLst>
          </p:cNvPr>
          <p:cNvSpPr/>
          <p:nvPr/>
        </p:nvSpPr>
        <p:spPr>
          <a:xfrm>
            <a:off x="675421" y="2268236"/>
            <a:ext cx="8012421" cy="396551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06D5A-1DC8-8E7E-2497-D6D8D26E57A2}"/>
              </a:ext>
            </a:extLst>
          </p:cNvPr>
          <p:cNvSpPr txBox="1">
            <a:spLocks/>
          </p:cNvSpPr>
          <p:nvPr/>
        </p:nvSpPr>
        <p:spPr>
          <a:xfrm>
            <a:off x="1162118" y="2356171"/>
            <a:ext cx="7039028" cy="5260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вывод: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3D-печать = триумф прикладной математики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CFE1D68-05FD-537C-4297-D9257B44C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256708"/>
              </p:ext>
            </p:extLst>
          </p:nvPr>
        </p:nvGraphicFramePr>
        <p:xfrm>
          <a:off x="1162118" y="2882222"/>
          <a:ext cx="7039028" cy="218090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519514">
                  <a:extLst>
                    <a:ext uri="{9D8B030D-6E8A-4147-A177-3AD203B41FA5}">
                      <a16:colId xmlns:a16="http://schemas.microsoft.com/office/drawing/2014/main" val="3646649537"/>
                    </a:ext>
                  </a:extLst>
                </a:gridCol>
                <a:gridCol w="3519514">
                  <a:extLst>
                    <a:ext uri="{9D8B030D-6E8A-4147-A177-3AD203B41FA5}">
                      <a16:colId xmlns:a16="http://schemas.microsoft.com/office/drawing/2014/main" val="691096428"/>
                    </a:ext>
                  </a:extLst>
                </a:gridCol>
              </a:tblGrid>
              <a:tr h="38258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Наука 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Что даёт?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1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Геометрия 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solidFill>
                            <a:sysClr val="windowText" lastClr="000000"/>
                          </a:solidFill>
                          <a:effectLst/>
                        </a:rPr>
                        <a:t>Форма + траектории</a:t>
                      </a:r>
                      <a:endParaRPr lang="ru-RU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98957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Алгебра 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Время + температура + скорость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98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ysClr val="windowText" lastClr="000000"/>
                          </a:solidFill>
                        </a:rPr>
                        <a:t>Тригонометрия 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Баланс эстетики и прочности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65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solidFill>
                            <a:sysClr val="windowText" lastClr="000000"/>
                          </a:solidFill>
                        </a:rPr>
                        <a:t>Статистика 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b="0" dirty="0">
                          <a:solidFill>
                            <a:sysClr val="windowText" lastClr="000000"/>
                          </a:solidFill>
                          <a:effectLst/>
                        </a:rPr>
                        <a:t>Контроль качества + прогноз</a:t>
                      </a:r>
                      <a:endParaRPr lang="ru-RU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86302123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696A39B-D7AB-A793-434F-87B3B0FD327F}"/>
              </a:ext>
            </a:extLst>
          </p:cNvPr>
          <p:cNvSpPr txBox="1"/>
          <p:nvPr/>
        </p:nvSpPr>
        <p:spPr>
          <a:xfrm>
            <a:off x="675422" y="5081807"/>
            <a:ext cx="80124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математика — это язык, на котором человек говорит с материей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ИИ для автономной оптимизации печати в реальном времени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C3D2C-81BA-7668-C0AD-73F24D2068D9}"/>
              </a:ext>
            </a:extLst>
          </p:cNvPr>
          <p:cNvSpPr txBox="1">
            <a:spLocks/>
          </p:cNvSpPr>
          <p:nvPr/>
        </p:nvSpPr>
        <p:spPr>
          <a:xfrm>
            <a:off x="7183016" y="791308"/>
            <a:ext cx="4172339" cy="6040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205037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94617" y="249381"/>
            <a:ext cx="3084024" cy="1754326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Lef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Благодарю </a:t>
            </a:r>
          </a:p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</a:t>
            </a:r>
          </a:p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внимание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43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3">
      <a:majorFont>
        <a:latin typeface="Raleway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497</Words>
  <Application>Microsoft Office PowerPoint</Application>
  <PresentationFormat>Широкоэкранный</PresentationFormat>
  <Paragraphs>146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Cambria Math</vt:lpstr>
      <vt:lpstr>Raleway</vt:lpstr>
      <vt:lpstr>Roboto</vt:lpstr>
      <vt:lpstr>Times New Roman</vt:lpstr>
      <vt:lpstr>Office Theme</vt:lpstr>
      <vt:lpstr>Презентация PowerPoint</vt:lpstr>
      <vt:lpstr>Оглавление</vt:lpstr>
      <vt:lpstr>Презентация PowerPoint</vt:lpstr>
      <vt:lpstr>Презентация PowerPoint</vt:lpstr>
      <vt:lpstr>Презентация PowerPoint</vt:lpstr>
      <vt:lpstr>Геометрия: от полигона к слою</vt:lpstr>
      <vt:lpstr>Презентация PowerPoint</vt:lpstr>
      <vt:lpstr>Презентация PowerPoint</vt:lpstr>
      <vt:lpstr>Презентация PowerPoint</vt:lpstr>
      <vt:lpstr>Презентация PowerPoint</vt:lpstr>
      <vt:lpstr>Тригонометрия: прочность слоев (практика)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Slidehood.com</dc:creator>
  <cp:lastModifiedBy>Наталья С. Паcтухова</cp:lastModifiedBy>
  <cp:revision>93</cp:revision>
  <dcterms:created xsi:type="dcterms:W3CDTF">2017-08-02T20:41:11Z</dcterms:created>
  <dcterms:modified xsi:type="dcterms:W3CDTF">2026-04-23T06:57:32Z</dcterms:modified>
</cp:coreProperties>
</file>